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1" i="0">
                <a:solidFill>
                  <a:srgbClr val="333231"/>
                </a:solidFill>
                <a:latin typeface="맑은 고딕"/>
                <a:cs typeface="맑은 고딕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029" y="3986427"/>
            <a:ext cx="7753349" cy="44195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1" i="0">
                <a:solidFill>
                  <a:srgbClr val="333231"/>
                </a:solidFill>
                <a:latin typeface="맑은 고딕"/>
                <a:cs typeface="맑은 고딕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1" i="0">
                <a:solidFill>
                  <a:srgbClr val="333231"/>
                </a:solidFill>
                <a:latin typeface="맑은 고딕"/>
                <a:cs typeface="맑은 고딕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41696" y="1080219"/>
            <a:ext cx="14804606" cy="3848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1" i="0">
                <a:solidFill>
                  <a:srgbClr val="333231"/>
                </a:solidFill>
                <a:latin typeface="맑은 고딕"/>
                <a:cs typeface="맑은 고딕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5329" y="332700"/>
            <a:ext cx="6050280" cy="278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50" spc="-135">
                <a:latin typeface="Arial Unicode MS"/>
                <a:cs typeface="Arial Unicode MS"/>
              </a:rPr>
              <a:t>환율기준</a:t>
            </a:r>
            <a:r>
              <a:rPr dirty="0" sz="1650" spc="5">
                <a:latin typeface="Arial Unicode MS"/>
                <a:cs typeface="Arial Unicode MS"/>
              </a:rPr>
              <a:t> </a:t>
            </a:r>
            <a:r>
              <a:rPr dirty="0" sz="1650" spc="-415">
                <a:latin typeface="Verdana"/>
                <a:cs typeface="Verdana"/>
              </a:rPr>
              <a:t>:</a:t>
            </a:r>
            <a:r>
              <a:rPr dirty="0" sz="1650" spc="345">
                <a:latin typeface="Verdana"/>
                <a:cs typeface="Verdana"/>
              </a:rPr>
              <a:t> </a:t>
            </a:r>
            <a:r>
              <a:rPr dirty="0" sz="1650" spc="25">
                <a:latin typeface="Verdana"/>
                <a:cs typeface="Verdana"/>
              </a:rPr>
              <a:t>PNG</a:t>
            </a:r>
            <a:r>
              <a:rPr dirty="0" sz="1650" spc="-120">
                <a:latin typeface="Verdana"/>
                <a:cs typeface="Verdana"/>
              </a:rPr>
              <a:t> </a:t>
            </a:r>
            <a:r>
              <a:rPr dirty="0" sz="1650" spc="-100">
                <a:latin typeface="Verdana"/>
                <a:cs typeface="Verdana"/>
              </a:rPr>
              <a:t>KINA</a:t>
            </a:r>
            <a:r>
              <a:rPr dirty="0" sz="1650" spc="-120">
                <a:latin typeface="Verdana"/>
                <a:cs typeface="Verdana"/>
              </a:rPr>
              <a:t> </a:t>
            </a:r>
            <a:r>
              <a:rPr dirty="0" sz="1650" spc="-105">
                <a:latin typeface="Verdana"/>
                <a:cs typeface="Verdana"/>
              </a:rPr>
              <a:t>(PGK)</a:t>
            </a:r>
            <a:r>
              <a:rPr dirty="0" sz="1650" spc="-120">
                <a:latin typeface="Verdana"/>
                <a:cs typeface="Verdana"/>
              </a:rPr>
              <a:t> </a:t>
            </a:r>
            <a:r>
              <a:rPr dirty="0" sz="1650" spc="-170">
                <a:latin typeface="Verdana"/>
                <a:cs typeface="Verdana"/>
              </a:rPr>
              <a:t>1.0</a:t>
            </a:r>
            <a:r>
              <a:rPr dirty="0" sz="1650" spc="-120">
                <a:latin typeface="Verdana"/>
                <a:cs typeface="Verdana"/>
              </a:rPr>
              <a:t> </a:t>
            </a:r>
            <a:r>
              <a:rPr dirty="0" sz="1650" spc="-515">
                <a:latin typeface="Verdana"/>
                <a:cs typeface="Verdana"/>
              </a:rPr>
              <a:t>=</a:t>
            </a:r>
            <a:r>
              <a:rPr dirty="0" sz="1650" spc="-245">
                <a:latin typeface="Verdana"/>
                <a:cs typeface="Verdana"/>
              </a:rPr>
              <a:t> </a:t>
            </a:r>
            <a:r>
              <a:rPr dirty="0" sz="1650" spc="-15">
                <a:latin typeface="Verdana"/>
                <a:cs typeface="Verdana"/>
              </a:rPr>
              <a:t>$0.25</a:t>
            </a:r>
            <a:r>
              <a:rPr dirty="0" sz="1650" spc="-120">
                <a:latin typeface="Verdana"/>
                <a:cs typeface="Verdana"/>
              </a:rPr>
              <a:t> </a:t>
            </a:r>
            <a:r>
              <a:rPr dirty="0" sz="1650" spc="-40">
                <a:latin typeface="Verdana"/>
                <a:cs typeface="Verdana"/>
              </a:rPr>
              <a:t>USD</a:t>
            </a:r>
            <a:r>
              <a:rPr dirty="0" sz="1650" spc="345">
                <a:latin typeface="Verdana"/>
                <a:cs typeface="Verdana"/>
              </a:rPr>
              <a:t> </a:t>
            </a:r>
            <a:r>
              <a:rPr dirty="0" sz="1650">
                <a:latin typeface="Verdana"/>
                <a:cs typeface="Verdana"/>
              </a:rPr>
              <a:t>/</a:t>
            </a:r>
            <a:r>
              <a:rPr dirty="0" sz="1650" spc="345">
                <a:latin typeface="Verdana"/>
                <a:cs typeface="Verdana"/>
              </a:rPr>
              <a:t> </a:t>
            </a:r>
            <a:r>
              <a:rPr dirty="0" sz="1650" spc="-195">
                <a:latin typeface="Verdana"/>
                <a:cs typeface="Verdana"/>
              </a:rPr>
              <a:t>$1.0=</a:t>
            </a:r>
            <a:r>
              <a:rPr dirty="0" sz="1650" spc="-120">
                <a:latin typeface="Verdana"/>
                <a:cs typeface="Verdana"/>
              </a:rPr>
              <a:t> </a:t>
            </a:r>
            <a:r>
              <a:rPr dirty="0" sz="1650" spc="-45">
                <a:latin typeface="Verdana"/>
                <a:cs typeface="Verdana"/>
              </a:rPr>
              <a:t>4.0</a:t>
            </a:r>
            <a:r>
              <a:rPr dirty="0" sz="1650" spc="-120">
                <a:latin typeface="Verdana"/>
                <a:cs typeface="Verdana"/>
              </a:rPr>
              <a:t> </a:t>
            </a:r>
            <a:r>
              <a:rPr dirty="0" sz="1650" spc="5">
                <a:latin typeface="Verdana"/>
                <a:cs typeface="Verdana"/>
              </a:rPr>
              <a:t>PGK</a:t>
            </a:r>
            <a:endParaRPr sz="165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94382" y="695340"/>
            <a:ext cx="7297420" cy="1784350"/>
            <a:chOff x="394382" y="695340"/>
            <a:chExt cx="7297420" cy="17843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2994" y="2076728"/>
              <a:ext cx="5124449" cy="380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08397" y="800115"/>
              <a:ext cx="6576059" cy="1303020"/>
            </a:xfrm>
            <a:custGeom>
              <a:avLst/>
              <a:gdLst/>
              <a:ahLst/>
              <a:cxnLst/>
              <a:rect l="l" t="t" r="r" b="b"/>
              <a:pathLst>
                <a:path w="6576059" h="1303020">
                  <a:moveTo>
                    <a:pt x="6273559" y="1302951"/>
                  </a:moveTo>
                  <a:lnTo>
                    <a:pt x="304799" y="1302951"/>
                  </a:lnTo>
                  <a:lnTo>
                    <a:pt x="255359" y="1298962"/>
                  </a:lnTo>
                  <a:lnTo>
                    <a:pt x="208459" y="1287412"/>
                  </a:lnTo>
                  <a:lnTo>
                    <a:pt x="164726" y="1268930"/>
                  </a:lnTo>
                  <a:lnTo>
                    <a:pt x="124789" y="1244142"/>
                  </a:lnTo>
                  <a:lnTo>
                    <a:pt x="89273" y="1213677"/>
                  </a:lnTo>
                  <a:lnTo>
                    <a:pt x="58808" y="1178162"/>
                  </a:lnTo>
                  <a:lnTo>
                    <a:pt x="34021" y="1138224"/>
                  </a:lnTo>
                  <a:lnTo>
                    <a:pt x="15538" y="1094491"/>
                  </a:lnTo>
                  <a:lnTo>
                    <a:pt x="3989" y="1047591"/>
                  </a:lnTo>
                  <a:lnTo>
                    <a:pt x="0" y="998151"/>
                  </a:lnTo>
                  <a:lnTo>
                    <a:pt x="0" y="304799"/>
                  </a:lnTo>
                  <a:lnTo>
                    <a:pt x="3989" y="255359"/>
                  </a:lnTo>
                  <a:lnTo>
                    <a:pt x="15538" y="208459"/>
                  </a:lnTo>
                  <a:lnTo>
                    <a:pt x="34021" y="164726"/>
                  </a:lnTo>
                  <a:lnTo>
                    <a:pt x="58808" y="124789"/>
                  </a:lnTo>
                  <a:lnTo>
                    <a:pt x="89273" y="89273"/>
                  </a:lnTo>
                  <a:lnTo>
                    <a:pt x="124789" y="58808"/>
                  </a:lnTo>
                  <a:lnTo>
                    <a:pt x="164726" y="34021"/>
                  </a:lnTo>
                  <a:lnTo>
                    <a:pt x="208459" y="15538"/>
                  </a:lnTo>
                  <a:lnTo>
                    <a:pt x="255359" y="3989"/>
                  </a:lnTo>
                  <a:lnTo>
                    <a:pt x="304799" y="0"/>
                  </a:lnTo>
                  <a:lnTo>
                    <a:pt x="6273559" y="0"/>
                  </a:lnTo>
                  <a:lnTo>
                    <a:pt x="6322999" y="3989"/>
                  </a:lnTo>
                  <a:lnTo>
                    <a:pt x="6369899" y="15538"/>
                  </a:lnTo>
                  <a:lnTo>
                    <a:pt x="6413632" y="34021"/>
                  </a:lnTo>
                  <a:lnTo>
                    <a:pt x="6453570" y="58808"/>
                  </a:lnTo>
                  <a:lnTo>
                    <a:pt x="6489085" y="89273"/>
                  </a:lnTo>
                  <a:lnTo>
                    <a:pt x="6519550" y="124789"/>
                  </a:lnTo>
                  <a:lnTo>
                    <a:pt x="6544338" y="164726"/>
                  </a:lnTo>
                  <a:lnTo>
                    <a:pt x="6562820" y="208459"/>
                  </a:lnTo>
                  <a:lnTo>
                    <a:pt x="6574370" y="255359"/>
                  </a:lnTo>
                  <a:lnTo>
                    <a:pt x="6575834" y="273505"/>
                  </a:lnTo>
                  <a:lnTo>
                    <a:pt x="6575834" y="1029445"/>
                  </a:lnTo>
                  <a:lnTo>
                    <a:pt x="6562820" y="1094491"/>
                  </a:lnTo>
                  <a:lnTo>
                    <a:pt x="6544338" y="1138224"/>
                  </a:lnTo>
                  <a:lnTo>
                    <a:pt x="6519550" y="1178162"/>
                  </a:lnTo>
                  <a:lnTo>
                    <a:pt x="6489085" y="1213677"/>
                  </a:lnTo>
                  <a:lnTo>
                    <a:pt x="6453570" y="1244142"/>
                  </a:lnTo>
                  <a:lnTo>
                    <a:pt x="6413632" y="1268930"/>
                  </a:lnTo>
                  <a:lnTo>
                    <a:pt x="6369899" y="1287412"/>
                  </a:lnTo>
                  <a:lnTo>
                    <a:pt x="6322999" y="1298962"/>
                  </a:lnTo>
                  <a:lnTo>
                    <a:pt x="6273559" y="13029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24208" y="800115"/>
              <a:ext cx="6562725" cy="1269365"/>
            </a:xfrm>
            <a:custGeom>
              <a:avLst/>
              <a:gdLst/>
              <a:ahLst/>
              <a:cxnLst/>
              <a:rect l="l" t="t" r="r" b="b"/>
              <a:pathLst>
                <a:path w="6562725" h="1269364">
                  <a:moveTo>
                    <a:pt x="289236" y="0"/>
                  </a:moveTo>
                  <a:lnTo>
                    <a:pt x="6257490" y="0"/>
                  </a:lnTo>
                  <a:lnTo>
                    <a:pt x="6306926" y="3988"/>
                  </a:lnTo>
                  <a:lnTo>
                    <a:pt x="6353822" y="15537"/>
                  </a:lnTo>
                  <a:lnTo>
                    <a:pt x="6397552" y="34018"/>
                  </a:lnTo>
                  <a:lnTo>
                    <a:pt x="6437486" y="58803"/>
                  </a:lnTo>
                  <a:lnTo>
                    <a:pt x="6472998" y="89266"/>
                  </a:lnTo>
                  <a:lnTo>
                    <a:pt x="6503461" y="124778"/>
                  </a:lnTo>
                  <a:lnTo>
                    <a:pt x="6528246" y="164712"/>
                  </a:lnTo>
                  <a:lnTo>
                    <a:pt x="6546727" y="208441"/>
                  </a:lnTo>
                  <a:lnTo>
                    <a:pt x="6558276" y="255338"/>
                  </a:lnTo>
                  <a:lnTo>
                    <a:pt x="6562265" y="304774"/>
                  </a:lnTo>
                  <a:lnTo>
                    <a:pt x="6562265" y="998067"/>
                  </a:lnTo>
                  <a:lnTo>
                    <a:pt x="6558276" y="1047503"/>
                  </a:lnTo>
                  <a:lnTo>
                    <a:pt x="6546727" y="1094399"/>
                  </a:lnTo>
                  <a:lnTo>
                    <a:pt x="6528246" y="1138128"/>
                  </a:lnTo>
                  <a:lnTo>
                    <a:pt x="6503461" y="1178062"/>
                  </a:lnTo>
                  <a:lnTo>
                    <a:pt x="6472998" y="1213575"/>
                  </a:lnTo>
                  <a:lnTo>
                    <a:pt x="6437486" y="1244037"/>
                  </a:lnTo>
                  <a:lnTo>
                    <a:pt x="6397552" y="1268822"/>
                  </a:lnTo>
                </a:path>
                <a:path w="6562725" h="1269364">
                  <a:moveTo>
                    <a:pt x="0" y="208441"/>
                  </a:moveTo>
                  <a:lnTo>
                    <a:pt x="18480" y="164712"/>
                  </a:lnTo>
                  <a:lnTo>
                    <a:pt x="43266" y="124778"/>
                  </a:lnTo>
                  <a:lnTo>
                    <a:pt x="73728" y="89266"/>
                  </a:lnTo>
                  <a:lnTo>
                    <a:pt x="109240" y="58803"/>
                  </a:lnTo>
                  <a:lnTo>
                    <a:pt x="149175" y="34018"/>
                  </a:lnTo>
                  <a:lnTo>
                    <a:pt x="192904" y="15537"/>
                  </a:lnTo>
                  <a:lnTo>
                    <a:pt x="239800" y="3988"/>
                  </a:lnTo>
                  <a:lnTo>
                    <a:pt x="289236" y="0"/>
                  </a:lnTo>
                </a:path>
              </a:pathLst>
            </a:custGeom>
            <a:ln w="209549">
              <a:solidFill>
                <a:srgbClr val="0F676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94382" y="1253020"/>
              <a:ext cx="1226820" cy="1226820"/>
            </a:xfrm>
            <a:custGeom>
              <a:avLst/>
              <a:gdLst/>
              <a:ahLst/>
              <a:cxnLst/>
              <a:rect l="l" t="t" r="r" b="b"/>
              <a:pathLst>
                <a:path w="1226820" h="1226820">
                  <a:moveTo>
                    <a:pt x="1226513" y="1226513"/>
                  </a:moveTo>
                  <a:lnTo>
                    <a:pt x="0" y="1226513"/>
                  </a:lnTo>
                  <a:lnTo>
                    <a:pt x="0" y="0"/>
                  </a:lnTo>
                  <a:lnTo>
                    <a:pt x="1226513" y="0"/>
                  </a:lnTo>
                  <a:lnTo>
                    <a:pt x="1226513" y="12265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58126" y="1432927"/>
              <a:ext cx="838200" cy="822960"/>
            </a:xfrm>
            <a:custGeom>
              <a:avLst/>
              <a:gdLst/>
              <a:ahLst/>
              <a:cxnLst/>
              <a:rect l="l" t="t" r="r" b="b"/>
              <a:pathLst>
                <a:path w="838200" h="822960">
                  <a:moveTo>
                    <a:pt x="838200" y="424840"/>
                  </a:moveTo>
                  <a:lnTo>
                    <a:pt x="836777" y="421309"/>
                  </a:lnTo>
                  <a:lnTo>
                    <a:pt x="836256" y="420611"/>
                  </a:lnTo>
                  <a:lnTo>
                    <a:pt x="835914" y="419823"/>
                  </a:lnTo>
                  <a:lnTo>
                    <a:pt x="833805" y="417296"/>
                  </a:lnTo>
                  <a:lnTo>
                    <a:pt x="831075" y="413562"/>
                  </a:lnTo>
                  <a:lnTo>
                    <a:pt x="830046" y="412737"/>
                  </a:lnTo>
                  <a:lnTo>
                    <a:pt x="829246" y="411759"/>
                  </a:lnTo>
                  <a:lnTo>
                    <a:pt x="826655" y="409981"/>
                  </a:lnTo>
                  <a:lnTo>
                    <a:pt x="823480" y="407403"/>
                  </a:lnTo>
                  <a:lnTo>
                    <a:pt x="821791" y="406654"/>
                  </a:lnTo>
                  <a:lnTo>
                    <a:pt x="820470" y="405726"/>
                  </a:lnTo>
                  <a:lnTo>
                    <a:pt x="783170" y="387070"/>
                  </a:lnTo>
                  <a:lnTo>
                    <a:pt x="765111" y="378053"/>
                  </a:lnTo>
                  <a:lnTo>
                    <a:pt x="765111" y="501840"/>
                  </a:lnTo>
                  <a:lnTo>
                    <a:pt x="765111" y="664959"/>
                  </a:lnTo>
                  <a:lnTo>
                    <a:pt x="650341" y="722337"/>
                  </a:lnTo>
                  <a:lnTo>
                    <a:pt x="650341" y="559231"/>
                  </a:lnTo>
                  <a:lnTo>
                    <a:pt x="765111" y="501840"/>
                  </a:lnTo>
                  <a:lnTo>
                    <a:pt x="765111" y="378053"/>
                  </a:lnTo>
                  <a:lnTo>
                    <a:pt x="717816" y="354406"/>
                  </a:lnTo>
                  <a:lnTo>
                    <a:pt x="717816" y="439940"/>
                  </a:lnTo>
                  <a:lnTo>
                    <a:pt x="612089" y="492810"/>
                  </a:lnTo>
                  <a:lnTo>
                    <a:pt x="573836" y="473697"/>
                  </a:lnTo>
                  <a:lnTo>
                    <a:pt x="573836" y="559231"/>
                  </a:lnTo>
                  <a:lnTo>
                    <a:pt x="573836" y="722337"/>
                  </a:lnTo>
                  <a:lnTo>
                    <a:pt x="459066" y="664959"/>
                  </a:lnTo>
                  <a:lnTo>
                    <a:pt x="459066" y="507504"/>
                  </a:lnTo>
                  <a:lnTo>
                    <a:pt x="459066" y="501840"/>
                  </a:lnTo>
                  <a:lnTo>
                    <a:pt x="573836" y="559231"/>
                  </a:lnTo>
                  <a:lnTo>
                    <a:pt x="573836" y="473697"/>
                  </a:lnTo>
                  <a:lnTo>
                    <a:pt x="532955" y="453250"/>
                  </a:lnTo>
                  <a:lnTo>
                    <a:pt x="506361" y="439940"/>
                  </a:lnTo>
                  <a:lnTo>
                    <a:pt x="612089" y="387070"/>
                  </a:lnTo>
                  <a:lnTo>
                    <a:pt x="717816" y="439940"/>
                  </a:lnTo>
                  <a:lnTo>
                    <a:pt x="717816" y="354406"/>
                  </a:lnTo>
                  <a:lnTo>
                    <a:pt x="650341" y="320662"/>
                  </a:lnTo>
                  <a:lnTo>
                    <a:pt x="650341" y="171272"/>
                  </a:lnTo>
                  <a:lnTo>
                    <a:pt x="650341" y="114769"/>
                  </a:lnTo>
                  <a:lnTo>
                    <a:pt x="649198" y="105460"/>
                  </a:lnTo>
                  <a:lnTo>
                    <a:pt x="648754" y="104330"/>
                  </a:lnTo>
                  <a:lnTo>
                    <a:pt x="648627" y="103428"/>
                  </a:lnTo>
                  <a:lnTo>
                    <a:pt x="647573" y="101269"/>
                  </a:lnTo>
                  <a:lnTo>
                    <a:pt x="645883" y="96837"/>
                  </a:lnTo>
                  <a:lnTo>
                    <a:pt x="644499" y="94856"/>
                  </a:lnTo>
                  <a:lnTo>
                    <a:pt x="643763" y="93319"/>
                  </a:lnTo>
                  <a:lnTo>
                    <a:pt x="642378" y="91821"/>
                  </a:lnTo>
                  <a:lnTo>
                    <a:pt x="640600" y="89255"/>
                  </a:lnTo>
                  <a:lnTo>
                    <a:pt x="637743" y="86779"/>
                  </a:lnTo>
                  <a:lnTo>
                    <a:pt x="636181" y="85051"/>
                  </a:lnTo>
                  <a:lnTo>
                    <a:pt x="634987" y="84353"/>
                  </a:lnTo>
                  <a:lnTo>
                    <a:pt x="633539" y="83083"/>
                  </a:lnTo>
                  <a:lnTo>
                    <a:pt x="628167" y="80352"/>
                  </a:lnTo>
                  <a:lnTo>
                    <a:pt x="626656" y="79451"/>
                  </a:lnTo>
                  <a:lnTo>
                    <a:pt x="626300" y="79248"/>
                  </a:lnTo>
                  <a:lnTo>
                    <a:pt x="625182" y="78816"/>
                  </a:lnTo>
                  <a:lnTo>
                    <a:pt x="573836" y="58280"/>
                  </a:lnTo>
                  <a:lnTo>
                    <a:pt x="573836" y="171272"/>
                  </a:lnTo>
                  <a:lnTo>
                    <a:pt x="573836" y="320649"/>
                  </a:lnTo>
                  <a:lnTo>
                    <a:pt x="459066" y="378040"/>
                  </a:lnTo>
                  <a:lnTo>
                    <a:pt x="459066" y="217182"/>
                  </a:lnTo>
                  <a:lnTo>
                    <a:pt x="573836" y="171272"/>
                  </a:lnTo>
                  <a:lnTo>
                    <a:pt x="573836" y="58280"/>
                  </a:lnTo>
                  <a:lnTo>
                    <a:pt x="509066" y="32359"/>
                  </a:lnTo>
                  <a:lnTo>
                    <a:pt x="509066" y="114769"/>
                  </a:lnTo>
                  <a:lnTo>
                    <a:pt x="420814" y="150075"/>
                  </a:lnTo>
                  <a:lnTo>
                    <a:pt x="382562" y="134785"/>
                  </a:lnTo>
                  <a:lnTo>
                    <a:pt x="382562" y="217182"/>
                  </a:lnTo>
                  <a:lnTo>
                    <a:pt x="382562" y="378040"/>
                  </a:lnTo>
                  <a:lnTo>
                    <a:pt x="382562" y="507504"/>
                  </a:lnTo>
                  <a:lnTo>
                    <a:pt x="382562" y="664959"/>
                  </a:lnTo>
                  <a:lnTo>
                    <a:pt x="267792" y="722337"/>
                  </a:lnTo>
                  <a:lnTo>
                    <a:pt x="267792" y="576376"/>
                  </a:lnTo>
                  <a:lnTo>
                    <a:pt x="319341" y="545439"/>
                  </a:lnTo>
                  <a:lnTo>
                    <a:pt x="376567" y="511098"/>
                  </a:lnTo>
                  <a:lnTo>
                    <a:pt x="382562" y="507504"/>
                  </a:lnTo>
                  <a:lnTo>
                    <a:pt x="382562" y="378040"/>
                  </a:lnTo>
                  <a:lnTo>
                    <a:pt x="341376" y="357454"/>
                  </a:lnTo>
                  <a:lnTo>
                    <a:pt x="341376" y="442988"/>
                  </a:lnTo>
                  <a:lnTo>
                    <a:pt x="294132" y="471335"/>
                  </a:lnTo>
                  <a:lnTo>
                    <a:pt x="227863" y="511098"/>
                  </a:lnTo>
                  <a:lnTo>
                    <a:pt x="191274" y="492810"/>
                  </a:lnTo>
                  <a:lnTo>
                    <a:pt x="191274" y="578358"/>
                  </a:lnTo>
                  <a:lnTo>
                    <a:pt x="191274" y="722337"/>
                  </a:lnTo>
                  <a:lnTo>
                    <a:pt x="76517" y="664959"/>
                  </a:lnTo>
                  <a:lnTo>
                    <a:pt x="76517" y="520979"/>
                  </a:lnTo>
                  <a:lnTo>
                    <a:pt x="191274" y="578358"/>
                  </a:lnTo>
                  <a:lnTo>
                    <a:pt x="191274" y="492810"/>
                  </a:lnTo>
                  <a:lnTo>
                    <a:pt x="117703" y="456018"/>
                  </a:lnTo>
                  <a:lnTo>
                    <a:pt x="231216" y="387908"/>
                  </a:lnTo>
                  <a:lnTo>
                    <a:pt x="341376" y="442988"/>
                  </a:lnTo>
                  <a:lnTo>
                    <a:pt x="341376" y="357454"/>
                  </a:lnTo>
                  <a:lnTo>
                    <a:pt x="267792" y="320649"/>
                  </a:lnTo>
                  <a:lnTo>
                    <a:pt x="267792" y="171272"/>
                  </a:lnTo>
                  <a:lnTo>
                    <a:pt x="382562" y="217182"/>
                  </a:lnTo>
                  <a:lnTo>
                    <a:pt x="382562" y="134785"/>
                  </a:lnTo>
                  <a:lnTo>
                    <a:pt x="332536" y="114769"/>
                  </a:lnTo>
                  <a:lnTo>
                    <a:pt x="420814" y="79451"/>
                  </a:lnTo>
                  <a:lnTo>
                    <a:pt x="509066" y="114769"/>
                  </a:lnTo>
                  <a:lnTo>
                    <a:pt x="509066" y="32359"/>
                  </a:lnTo>
                  <a:lnTo>
                    <a:pt x="435025" y="2730"/>
                  </a:lnTo>
                  <a:lnTo>
                    <a:pt x="428015" y="685"/>
                  </a:lnTo>
                  <a:lnTo>
                    <a:pt x="420814" y="0"/>
                  </a:lnTo>
                  <a:lnTo>
                    <a:pt x="413613" y="685"/>
                  </a:lnTo>
                  <a:lnTo>
                    <a:pt x="406603" y="2730"/>
                  </a:lnTo>
                  <a:lnTo>
                    <a:pt x="216433" y="78816"/>
                  </a:lnTo>
                  <a:lnTo>
                    <a:pt x="215328" y="79248"/>
                  </a:lnTo>
                  <a:lnTo>
                    <a:pt x="213563" y="80289"/>
                  </a:lnTo>
                  <a:lnTo>
                    <a:pt x="208089" y="83083"/>
                  </a:lnTo>
                  <a:lnTo>
                    <a:pt x="206629" y="84366"/>
                  </a:lnTo>
                  <a:lnTo>
                    <a:pt x="205447" y="85051"/>
                  </a:lnTo>
                  <a:lnTo>
                    <a:pt x="203860" y="86791"/>
                  </a:lnTo>
                  <a:lnTo>
                    <a:pt x="201028" y="89255"/>
                  </a:lnTo>
                  <a:lnTo>
                    <a:pt x="199263" y="91782"/>
                  </a:lnTo>
                  <a:lnTo>
                    <a:pt x="197853" y="93319"/>
                  </a:lnTo>
                  <a:lnTo>
                    <a:pt x="197078" y="94919"/>
                  </a:lnTo>
                  <a:lnTo>
                    <a:pt x="195745" y="96837"/>
                  </a:lnTo>
                  <a:lnTo>
                    <a:pt x="194094" y="101142"/>
                  </a:lnTo>
                  <a:lnTo>
                    <a:pt x="192989" y="103428"/>
                  </a:lnTo>
                  <a:lnTo>
                    <a:pt x="192836" y="104394"/>
                  </a:lnTo>
                  <a:lnTo>
                    <a:pt x="192430" y="105460"/>
                  </a:lnTo>
                  <a:lnTo>
                    <a:pt x="191274" y="114769"/>
                  </a:lnTo>
                  <a:lnTo>
                    <a:pt x="191274" y="322643"/>
                  </a:lnTo>
                  <a:lnTo>
                    <a:pt x="18580" y="426262"/>
                  </a:lnTo>
                  <a:lnTo>
                    <a:pt x="18402" y="426402"/>
                  </a:lnTo>
                  <a:lnTo>
                    <a:pt x="18148" y="426516"/>
                  </a:lnTo>
                  <a:lnTo>
                    <a:pt x="10553" y="432689"/>
                  </a:lnTo>
                  <a:lnTo>
                    <a:pt x="4851" y="440436"/>
                  </a:lnTo>
                  <a:lnTo>
                    <a:pt x="4762" y="440639"/>
                  </a:lnTo>
                  <a:lnTo>
                    <a:pt x="4610" y="440855"/>
                  </a:lnTo>
                  <a:lnTo>
                    <a:pt x="3365" y="444131"/>
                  </a:lnTo>
                  <a:lnTo>
                    <a:pt x="1257" y="449364"/>
                  </a:lnTo>
                  <a:lnTo>
                    <a:pt x="1193" y="449834"/>
                  </a:lnTo>
                  <a:lnTo>
                    <a:pt x="1016" y="450303"/>
                  </a:lnTo>
                  <a:lnTo>
                    <a:pt x="660" y="453948"/>
                  </a:lnTo>
                  <a:lnTo>
                    <a:pt x="0" y="459066"/>
                  </a:lnTo>
                  <a:lnTo>
                    <a:pt x="0" y="688594"/>
                  </a:lnTo>
                  <a:lnTo>
                    <a:pt x="1485" y="699147"/>
                  </a:lnTo>
                  <a:lnTo>
                    <a:pt x="212432" y="818451"/>
                  </a:lnTo>
                  <a:lnTo>
                    <a:pt x="215379" y="819492"/>
                  </a:lnTo>
                  <a:lnTo>
                    <a:pt x="218325" y="820813"/>
                  </a:lnTo>
                  <a:lnTo>
                    <a:pt x="220014" y="821118"/>
                  </a:lnTo>
                  <a:lnTo>
                    <a:pt x="221653" y="821677"/>
                  </a:lnTo>
                  <a:lnTo>
                    <a:pt x="224790" y="821931"/>
                  </a:lnTo>
                  <a:lnTo>
                    <a:pt x="227812" y="822452"/>
                  </a:lnTo>
                  <a:lnTo>
                    <a:pt x="229527" y="822325"/>
                  </a:lnTo>
                  <a:lnTo>
                    <a:pt x="231254" y="822452"/>
                  </a:lnTo>
                  <a:lnTo>
                    <a:pt x="234264" y="821931"/>
                  </a:lnTo>
                  <a:lnTo>
                    <a:pt x="237413" y="821677"/>
                  </a:lnTo>
                  <a:lnTo>
                    <a:pt x="239039" y="821118"/>
                  </a:lnTo>
                  <a:lnTo>
                    <a:pt x="240741" y="820813"/>
                  </a:lnTo>
                  <a:lnTo>
                    <a:pt x="243636" y="819505"/>
                  </a:lnTo>
                  <a:lnTo>
                    <a:pt x="246646" y="818451"/>
                  </a:lnTo>
                  <a:lnTo>
                    <a:pt x="420814" y="731380"/>
                  </a:lnTo>
                  <a:lnTo>
                    <a:pt x="594982" y="818451"/>
                  </a:lnTo>
                  <a:lnTo>
                    <a:pt x="597979" y="819505"/>
                  </a:lnTo>
                  <a:lnTo>
                    <a:pt x="600887" y="820813"/>
                  </a:lnTo>
                  <a:lnTo>
                    <a:pt x="602576" y="821118"/>
                  </a:lnTo>
                  <a:lnTo>
                    <a:pt x="604215" y="821677"/>
                  </a:lnTo>
                  <a:lnTo>
                    <a:pt x="607352" y="821931"/>
                  </a:lnTo>
                  <a:lnTo>
                    <a:pt x="610374" y="822452"/>
                  </a:lnTo>
                  <a:lnTo>
                    <a:pt x="612089" y="822325"/>
                  </a:lnTo>
                  <a:lnTo>
                    <a:pt x="613816" y="822452"/>
                  </a:lnTo>
                  <a:lnTo>
                    <a:pt x="616826" y="821931"/>
                  </a:lnTo>
                  <a:lnTo>
                    <a:pt x="619963" y="821677"/>
                  </a:lnTo>
                  <a:lnTo>
                    <a:pt x="621588" y="821118"/>
                  </a:lnTo>
                  <a:lnTo>
                    <a:pt x="623290" y="820813"/>
                  </a:lnTo>
                  <a:lnTo>
                    <a:pt x="626211" y="819492"/>
                  </a:lnTo>
                  <a:lnTo>
                    <a:pt x="629196" y="818451"/>
                  </a:lnTo>
                  <a:lnTo>
                    <a:pt x="820470" y="722820"/>
                  </a:lnTo>
                  <a:lnTo>
                    <a:pt x="821169" y="722337"/>
                  </a:lnTo>
                  <a:lnTo>
                    <a:pt x="829246" y="716775"/>
                  </a:lnTo>
                  <a:lnTo>
                    <a:pt x="835914" y="708710"/>
                  </a:lnTo>
                  <a:lnTo>
                    <a:pt x="838200" y="703529"/>
                  </a:lnTo>
                  <a:lnTo>
                    <a:pt x="838200" y="501840"/>
                  </a:lnTo>
                  <a:lnTo>
                    <a:pt x="838200" y="454875"/>
                  </a:lnTo>
                  <a:lnTo>
                    <a:pt x="838200" y="425005"/>
                  </a:lnTo>
                  <a:lnTo>
                    <a:pt x="838200" y="424840"/>
                  </a:lnTo>
                  <a:close/>
                </a:path>
              </a:pathLst>
            </a:custGeom>
            <a:solidFill>
              <a:srgbClr val="0F6761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8692136" y="695340"/>
            <a:ext cx="8920480" cy="1762760"/>
            <a:chOff x="8692136" y="695340"/>
            <a:chExt cx="8920480" cy="176276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12240" y="2076728"/>
              <a:ext cx="5124449" cy="38099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337642" y="800115"/>
              <a:ext cx="8174355" cy="1303020"/>
            </a:xfrm>
            <a:custGeom>
              <a:avLst/>
              <a:gdLst/>
              <a:ahLst/>
              <a:cxnLst/>
              <a:rect l="l" t="t" r="r" b="b"/>
              <a:pathLst>
                <a:path w="8174355" h="1303020">
                  <a:moveTo>
                    <a:pt x="7869450" y="1302951"/>
                  </a:moveTo>
                  <a:lnTo>
                    <a:pt x="304799" y="1302951"/>
                  </a:lnTo>
                  <a:lnTo>
                    <a:pt x="255359" y="1298962"/>
                  </a:lnTo>
                  <a:lnTo>
                    <a:pt x="208459" y="1287412"/>
                  </a:lnTo>
                  <a:lnTo>
                    <a:pt x="164726" y="1268930"/>
                  </a:lnTo>
                  <a:lnTo>
                    <a:pt x="124788" y="1244142"/>
                  </a:lnTo>
                  <a:lnTo>
                    <a:pt x="89273" y="1213677"/>
                  </a:lnTo>
                  <a:lnTo>
                    <a:pt x="58808" y="1178162"/>
                  </a:lnTo>
                  <a:lnTo>
                    <a:pt x="34020" y="1138224"/>
                  </a:lnTo>
                  <a:lnTo>
                    <a:pt x="15538" y="1094491"/>
                  </a:lnTo>
                  <a:lnTo>
                    <a:pt x="3988" y="1047591"/>
                  </a:lnTo>
                  <a:lnTo>
                    <a:pt x="0" y="998156"/>
                  </a:lnTo>
                  <a:lnTo>
                    <a:pt x="0" y="304794"/>
                  </a:lnTo>
                  <a:lnTo>
                    <a:pt x="3988" y="255359"/>
                  </a:lnTo>
                  <a:lnTo>
                    <a:pt x="15538" y="208459"/>
                  </a:lnTo>
                  <a:lnTo>
                    <a:pt x="34020" y="164726"/>
                  </a:lnTo>
                  <a:lnTo>
                    <a:pt x="58808" y="124789"/>
                  </a:lnTo>
                  <a:lnTo>
                    <a:pt x="89273" y="89273"/>
                  </a:lnTo>
                  <a:lnTo>
                    <a:pt x="124788" y="58808"/>
                  </a:lnTo>
                  <a:lnTo>
                    <a:pt x="164726" y="34021"/>
                  </a:lnTo>
                  <a:lnTo>
                    <a:pt x="208459" y="15538"/>
                  </a:lnTo>
                  <a:lnTo>
                    <a:pt x="255359" y="3989"/>
                  </a:lnTo>
                  <a:lnTo>
                    <a:pt x="304799" y="0"/>
                  </a:lnTo>
                  <a:lnTo>
                    <a:pt x="7869450" y="0"/>
                  </a:lnTo>
                  <a:lnTo>
                    <a:pt x="7918890" y="3989"/>
                  </a:lnTo>
                  <a:lnTo>
                    <a:pt x="7965791" y="15538"/>
                  </a:lnTo>
                  <a:lnTo>
                    <a:pt x="8009523" y="34021"/>
                  </a:lnTo>
                  <a:lnTo>
                    <a:pt x="8049461" y="58808"/>
                  </a:lnTo>
                  <a:lnTo>
                    <a:pt x="8084976" y="89273"/>
                  </a:lnTo>
                  <a:lnTo>
                    <a:pt x="8115441" y="124789"/>
                  </a:lnTo>
                  <a:lnTo>
                    <a:pt x="8140229" y="164726"/>
                  </a:lnTo>
                  <a:lnTo>
                    <a:pt x="8158711" y="208459"/>
                  </a:lnTo>
                  <a:lnTo>
                    <a:pt x="8170261" y="255359"/>
                  </a:lnTo>
                  <a:lnTo>
                    <a:pt x="8173986" y="301520"/>
                  </a:lnTo>
                  <a:lnTo>
                    <a:pt x="8173986" y="1001431"/>
                  </a:lnTo>
                  <a:lnTo>
                    <a:pt x="8170261" y="1047591"/>
                  </a:lnTo>
                  <a:lnTo>
                    <a:pt x="8158711" y="1094491"/>
                  </a:lnTo>
                  <a:lnTo>
                    <a:pt x="8140229" y="1138224"/>
                  </a:lnTo>
                  <a:lnTo>
                    <a:pt x="8115441" y="1178162"/>
                  </a:lnTo>
                  <a:lnTo>
                    <a:pt x="8084976" y="1213677"/>
                  </a:lnTo>
                  <a:lnTo>
                    <a:pt x="8049461" y="1244142"/>
                  </a:lnTo>
                  <a:lnTo>
                    <a:pt x="8009523" y="1268930"/>
                  </a:lnTo>
                  <a:lnTo>
                    <a:pt x="7965791" y="1287412"/>
                  </a:lnTo>
                  <a:lnTo>
                    <a:pt x="7918890" y="1298962"/>
                  </a:lnTo>
                  <a:lnTo>
                    <a:pt x="7869450" y="13029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430282" y="800115"/>
              <a:ext cx="8077834" cy="1244600"/>
            </a:xfrm>
            <a:custGeom>
              <a:avLst/>
              <a:gdLst/>
              <a:ahLst/>
              <a:cxnLst/>
              <a:rect l="l" t="t" r="r" b="b"/>
              <a:pathLst>
                <a:path w="8077834" h="1244600">
                  <a:moveTo>
                    <a:pt x="212472" y="0"/>
                  </a:moveTo>
                  <a:lnTo>
                    <a:pt x="7776483" y="0"/>
                  </a:lnTo>
                  <a:lnTo>
                    <a:pt x="7825919" y="3988"/>
                  </a:lnTo>
                  <a:lnTo>
                    <a:pt x="7872815" y="15537"/>
                  </a:lnTo>
                  <a:lnTo>
                    <a:pt x="7916544" y="34018"/>
                  </a:lnTo>
                  <a:lnTo>
                    <a:pt x="7956478" y="58803"/>
                  </a:lnTo>
                  <a:lnTo>
                    <a:pt x="7991990" y="89266"/>
                  </a:lnTo>
                  <a:lnTo>
                    <a:pt x="8022453" y="124778"/>
                  </a:lnTo>
                  <a:lnTo>
                    <a:pt x="8047238" y="164712"/>
                  </a:lnTo>
                  <a:lnTo>
                    <a:pt x="8065719" y="208441"/>
                  </a:lnTo>
                  <a:lnTo>
                    <a:pt x="8077268" y="255338"/>
                  </a:lnTo>
                </a:path>
                <a:path w="8077834" h="1244600">
                  <a:moveTo>
                    <a:pt x="8027335" y="1170196"/>
                  </a:moveTo>
                  <a:lnTo>
                    <a:pt x="8022453" y="1178062"/>
                  </a:lnTo>
                </a:path>
                <a:path w="8077834" h="1244600">
                  <a:moveTo>
                    <a:pt x="8004969" y="1198444"/>
                  </a:moveTo>
                  <a:lnTo>
                    <a:pt x="7991990" y="1213574"/>
                  </a:lnTo>
                </a:path>
                <a:path w="8077834" h="1244600">
                  <a:moveTo>
                    <a:pt x="7964707" y="1236978"/>
                  </a:moveTo>
                  <a:lnTo>
                    <a:pt x="7956478" y="1244037"/>
                  </a:lnTo>
                </a:path>
                <a:path w="8077834" h="1244600">
                  <a:moveTo>
                    <a:pt x="0" y="86662"/>
                  </a:moveTo>
                  <a:lnTo>
                    <a:pt x="32476" y="58803"/>
                  </a:lnTo>
                  <a:lnTo>
                    <a:pt x="72411" y="34018"/>
                  </a:lnTo>
                  <a:lnTo>
                    <a:pt x="116140" y="15537"/>
                  </a:lnTo>
                  <a:lnTo>
                    <a:pt x="163036" y="3988"/>
                  </a:lnTo>
                  <a:lnTo>
                    <a:pt x="212472" y="0"/>
                  </a:lnTo>
                </a:path>
              </a:pathLst>
            </a:custGeom>
            <a:ln w="209549">
              <a:solidFill>
                <a:srgbClr val="0F676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692136" y="1108992"/>
              <a:ext cx="1226820" cy="1226820"/>
            </a:xfrm>
            <a:custGeom>
              <a:avLst/>
              <a:gdLst/>
              <a:ahLst/>
              <a:cxnLst/>
              <a:rect l="l" t="t" r="r" b="b"/>
              <a:pathLst>
                <a:path w="1226820" h="1226820">
                  <a:moveTo>
                    <a:pt x="1226513" y="1226513"/>
                  </a:moveTo>
                  <a:lnTo>
                    <a:pt x="0" y="1226513"/>
                  </a:lnTo>
                  <a:lnTo>
                    <a:pt x="0" y="0"/>
                  </a:lnTo>
                  <a:lnTo>
                    <a:pt x="1226513" y="0"/>
                  </a:lnTo>
                  <a:lnTo>
                    <a:pt x="1226513" y="12265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916797" y="1309064"/>
              <a:ext cx="838200" cy="822960"/>
            </a:xfrm>
            <a:custGeom>
              <a:avLst/>
              <a:gdLst/>
              <a:ahLst/>
              <a:cxnLst/>
              <a:rect l="l" t="t" r="r" b="b"/>
              <a:pathLst>
                <a:path w="838200" h="822960">
                  <a:moveTo>
                    <a:pt x="838200" y="424840"/>
                  </a:moveTo>
                  <a:lnTo>
                    <a:pt x="836777" y="421309"/>
                  </a:lnTo>
                  <a:lnTo>
                    <a:pt x="836256" y="420611"/>
                  </a:lnTo>
                  <a:lnTo>
                    <a:pt x="835914" y="419823"/>
                  </a:lnTo>
                  <a:lnTo>
                    <a:pt x="833831" y="417334"/>
                  </a:lnTo>
                  <a:lnTo>
                    <a:pt x="831075" y="413562"/>
                  </a:lnTo>
                  <a:lnTo>
                    <a:pt x="830021" y="412711"/>
                  </a:lnTo>
                  <a:lnTo>
                    <a:pt x="829246" y="411772"/>
                  </a:lnTo>
                  <a:lnTo>
                    <a:pt x="826719" y="410044"/>
                  </a:lnTo>
                  <a:lnTo>
                    <a:pt x="823480" y="407403"/>
                  </a:lnTo>
                  <a:lnTo>
                    <a:pt x="821791" y="406641"/>
                  </a:lnTo>
                  <a:lnTo>
                    <a:pt x="820470" y="405726"/>
                  </a:lnTo>
                  <a:lnTo>
                    <a:pt x="783170" y="387070"/>
                  </a:lnTo>
                  <a:lnTo>
                    <a:pt x="765111" y="378053"/>
                  </a:lnTo>
                  <a:lnTo>
                    <a:pt x="765111" y="501840"/>
                  </a:lnTo>
                  <a:lnTo>
                    <a:pt x="765111" y="664959"/>
                  </a:lnTo>
                  <a:lnTo>
                    <a:pt x="650341" y="722337"/>
                  </a:lnTo>
                  <a:lnTo>
                    <a:pt x="650341" y="559231"/>
                  </a:lnTo>
                  <a:lnTo>
                    <a:pt x="765111" y="501840"/>
                  </a:lnTo>
                  <a:lnTo>
                    <a:pt x="765111" y="378053"/>
                  </a:lnTo>
                  <a:lnTo>
                    <a:pt x="717816" y="354406"/>
                  </a:lnTo>
                  <a:lnTo>
                    <a:pt x="717816" y="439940"/>
                  </a:lnTo>
                  <a:lnTo>
                    <a:pt x="674077" y="461810"/>
                  </a:lnTo>
                  <a:lnTo>
                    <a:pt x="612089" y="492810"/>
                  </a:lnTo>
                  <a:lnTo>
                    <a:pt x="573836" y="473697"/>
                  </a:lnTo>
                  <a:lnTo>
                    <a:pt x="573836" y="559231"/>
                  </a:lnTo>
                  <a:lnTo>
                    <a:pt x="573836" y="722337"/>
                  </a:lnTo>
                  <a:lnTo>
                    <a:pt x="459066" y="664959"/>
                  </a:lnTo>
                  <a:lnTo>
                    <a:pt x="459066" y="507504"/>
                  </a:lnTo>
                  <a:lnTo>
                    <a:pt x="459066" y="501840"/>
                  </a:lnTo>
                  <a:lnTo>
                    <a:pt x="573836" y="559231"/>
                  </a:lnTo>
                  <a:lnTo>
                    <a:pt x="573836" y="473697"/>
                  </a:lnTo>
                  <a:lnTo>
                    <a:pt x="506349" y="439953"/>
                  </a:lnTo>
                  <a:lnTo>
                    <a:pt x="544131" y="421055"/>
                  </a:lnTo>
                  <a:lnTo>
                    <a:pt x="612089" y="387070"/>
                  </a:lnTo>
                  <a:lnTo>
                    <a:pt x="717816" y="439940"/>
                  </a:lnTo>
                  <a:lnTo>
                    <a:pt x="717816" y="354406"/>
                  </a:lnTo>
                  <a:lnTo>
                    <a:pt x="650341" y="320662"/>
                  </a:lnTo>
                  <a:lnTo>
                    <a:pt x="650341" y="171272"/>
                  </a:lnTo>
                  <a:lnTo>
                    <a:pt x="650341" y="114769"/>
                  </a:lnTo>
                  <a:lnTo>
                    <a:pt x="649198" y="105460"/>
                  </a:lnTo>
                  <a:lnTo>
                    <a:pt x="648754" y="104330"/>
                  </a:lnTo>
                  <a:lnTo>
                    <a:pt x="648627" y="103428"/>
                  </a:lnTo>
                  <a:lnTo>
                    <a:pt x="647573" y="101269"/>
                  </a:lnTo>
                  <a:lnTo>
                    <a:pt x="645883" y="96837"/>
                  </a:lnTo>
                  <a:lnTo>
                    <a:pt x="644499" y="94856"/>
                  </a:lnTo>
                  <a:lnTo>
                    <a:pt x="643763" y="93319"/>
                  </a:lnTo>
                  <a:lnTo>
                    <a:pt x="642378" y="91821"/>
                  </a:lnTo>
                  <a:lnTo>
                    <a:pt x="640600" y="89255"/>
                  </a:lnTo>
                  <a:lnTo>
                    <a:pt x="637743" y="86779"/>
                  </a:lnTo>
                  <a:lnTo>
                    <a:pt x="636181" y="85051"/>
                  </a:lnTo>
                  <a:lnTo>
                    <a:pt x="634987" y="84366"/>
                  </a:lnTo>
                  <a:lnTo>
                    <a:pt x="633539" y="83083"/>
                  </a:lnTo>
                  <a:lnTo>
                    <a:pt x="628129" y="80340"/>
                  </a:lnTo>
                  <a:lnTo>
                    <a:pt x="626656" y="79463"/>
                  </a:lnTo>
                  <a:lnTo>
                    <a:pt x="626300" y="79248"/>
                  </a:lnTo>
                  <a:lnTo>
                    <a:pt x="573836" y="58267"/>
                  </a:lnTo>
                  <a:lnTo>
                    <a:pt x="573836" y="171284"/>
                  </a:lnTo>
                  <a:lnTo>
                    <a:pt x="573836" y="320662"/>
                  </a:lnTo>
                  <a:lnTo>
                    <a:pt x="510032" y="352564"/>
                  </a:lnTo>
                  <a:lnTo>
                    <a:pt x="459066" y="378040"/>
                  </a:lnTo>
                  <a:lnTo>
                    <a:pt x="459066" y="217182"/>
                  </a:lnTo>
                  <a:lnTo>
                    <a:pt x="543356" y="183476"/>
                  </a:lnTo>
                  <a:lnTo>
                    <a:pt x="573836" y="171284"/>
                  </a:lnTo>
                  <a:lnTo>
                    <a:pt x="573836" y="58267"/>
                  </a:lnTo>
                  <a:lnTo>
                    <a:pt x="509079" y="32359"/>
                  </a:lnTo>
                  <a:lnTo>
                    <a:pt x="509079" y="114769"/>
                  </a:lnTo>
                  <a:lnTo>
                    <a:pt x="420814" y="150075"/>
                  </a:lnTo>
                  <a:lnTo>
                    <a:pt x="382549" y="134772"/>
                  </a:lnTo>
                  <a:lnTo>
                    <a:pt x="382549" y="217182"/>
                  </a:lnTo>
                  <a:lnTo>
                    <a:pt x="382549" y="378040"/>
                  </a:lnTo>
                  <a:lnTo>
                    <a:pt x="382549" y="507517"/>
                  </a:lnTo>
                  <a:lnTo>
                    <a:pt x="382549" y="664959"/>
                  </a:lnTo>
                  <a:lnTo>
                    <a:pt x="267792" y="722337"/>
                  </a:lnTo>
                  <a:lnTo>
                    <a:pt x="267792" y="576376"/>
                  </a:lnTo>
                  <a:lnTo>
                    <a:pt x="376567" y="511098"/>
                  </a:lnTo>
                  <a:lnTo>
                    <a:pt x="382549" y="507517"/>
                  </a:lnTo>
                  <a:lnTo>
                    <a:pt x="382549" y="378040"/>
                  </a:lnTo>
                  <a:lnTo>
                    <a:pt x="341363" y="357454"/>
                  </a:lnTo>
                  <a:lnTo>
                    <a:pt x="341363" y="442988"/>
                  </a:lnTo>
                  <a:lnTo>
                    <a:pt x="227863" y="511098"/>
                  </a:lnTo>
                  <a:lnTo>
                    <a:pt x="191274" y="492810"/>
                  </a:lnTo>
                  <a:lnTo>
                    <a:pt x="191274" y="578358"/>
                  </a:lnTo>
                  <a:lnTo>
                    <a:pt x="191274" y="722337"/>
                  </a:lnTo>
                  <a:lnTo>
                    <a:pt x="76504" y="664959"/>
                  </a:lnTo>
                  <a:lnTo>
                    <a:pt x="76504" y="520966"/>
                  </a:lnTo>
                  <a:lnTo>
                    <a:pt x="93560" y="529501"/>
                  </a:lnTo>
                  <a:lnTo>
                    <a:pt x="191274" y="578358"/>
                  </a:lnTo>
                  <a:lnTo>
                    <a:pt x="191274" y="492810"/>
                  </a:lnTo>
                  <a:lnTo>
                    <a:pt x="117690" y="456018"/>
                  </a:lnTo>
                  <a:lnTo>
                    <a:pt x="231203" y="387908"/>
                  </a:lnTo>
                  <a:lnTo>
                    <a:pt x="341363" y="442988"/>
                  </a:lnTo>
                  <a:lnTo>
                    <a:pt x="341363" y="357454"/>
                  </a:lnTo>
                  <a:lnTo>
                    <a:pt x="267792" y="320662"/>
                  </a:lnTo>
                  <a:lnTo>
                    <a:pt x="267792" y="171284"/>
                  </a:lnTo>
                  <a:lnTo>
                    <a:pt x="382549" y="217182"/>
                  </a:lnTo>
                  <a:lnTo>
                    <a:pt x="382549" y="134772"/>
                  </a:lnTo>
                  <a:lnTo>
                    <a:pt x="332536" y="114769"/>
                  </a:lnTo>
                  <a:lnTo>
                    <a:pt x="420814" y="79463"/>
                  </a:lnTo>
                  <a:lnTo>
                    <a:pt x="509079" y="114769"/>
                  </a:lnTo>
                  <a:lnTo>
                    <a:pt x="509079" y="32359"/>
                  </a:lnTo>
                  <a:lnTo>
                    <a:pt x="435013" y="2730"/>
                  </a:lnTo>
                  <a:lnTo>
                    <a:pt x="428015" y="685"/>
                  </a:lnTo>
                  <a:lnTo>
                    <a:pt x="420814" y="0"/>
                  </a:lnTo>
                  <a:lnTo>
                    <a:pt x="413600" y="685"/>
                  </a:lnTo>
                  <a:lnTo>
                    <a:pt x="406603" y="2730"/>
                  </a:lnTo>
                  <a:lnTo>
                    <a:pt x="215328" y="79248"/>
                  </a:lnTo>
                  <a:lnTo>
                    <a:pt x="213436" y="80352"/>
                  </a:lnTo>
                  <a:lnTo>
                    <a:pt x="208089" y="83083"/>
                  </a:lnTo>
                  <a:lnTo>
                    <a:pt x="206654" y="84340"/>
                  </a:lnTo>
                  <a:lnTo>
                    <a:pt x="205435" y="85051"/>
                  </a:lnTo>
                  <a:lnTo>
                    <a:pt x="203809" y="86829"/>
                  </a:lnTo>
                  <a:lnTo>
                    <a:pt x="201028" y="89255"/>
                  </a:lnTo>
                  <a:lnTo>
                    <a:pt x="199263" y="91782"/>
                  </a:lnTo>
                  <a:lnTo>
                    <a:pt x="197853" y="93319"/>
                  </a:lnTo>
                  <a:lnTo>
                    <a:pt x="197104" y="94869"/>
                  </a:lnTo>
                  <a:lnTo>
                    <a:pt x="195732" y="96837"/>
                  </a:lnTo>
                  <a:lnTo>
                    <a:pt x="194056" y="101206"/>
                  </a:lnTo>
                  <a:lnTo>
                    <a:pt x="192989" y="103428"/>
                  </a:lnTo>
                  <a:lnTo>
                    <a:pt x="192836" y="104381"/>
                  </a:lnTo>
                  <a:lnTo>
                    <a:pt x="192430" y="105460"/>
                  </a:lnTo>
                  <a:lnTo>
                    <a:pt x="191274" y="114769"/>
                  </a:lnTo>
                  <a:lnTo>
                    <a:pt x="191274" y="322643"/>
                  </a:lnTo>
                  <a:lnTo>
                    <a:pt x="18567" y="426262"/>
                  </a:lnTo>
                  <a:lnTo>
                    <a:pt x="18338" y="426440"/>
                  </a:lnTo>
                  <a:lnTo>
                    <a:pt x="18148" y="426529"/>
                  </a:lnTo>
                  <a:lnTo>
                    <a:pt x="10553" y="432689"/>
                  </a:lnTo>
                  <a:lnTo>
                    <a:pt x="4838" y="440436"/>
                  </a:lnTo>
                  <a:lnTo>
                    <a:pt x="4724" y="440702"/>
                  </a:lnTo>
                  <a:lnTo>
                    <a:pt x="4610" y="440867"/>
                  </a:lnTo>
                  <a:lnTo>
                    <a:pt x="3644" y="443407"/>
                  </a:lnTo>
                  <a:lnTo>
                    <a:pt x="1244" y="449364"/>
                  </a:lnTo>
                  <a:lnTo>
                    <a:pt x="1168" y="449884"/>
                  </a:lnTo>
                  <a:lnTo>
                    <a:pt x="1016" y="450303"/>
                  </a:lnTo>
                  <a:lnTo>
                    <a:pt x="673" y="453745"/>
                  </a:lnTo>
                  <a:lnTo>
                    <a:pt x="0" y="459066"/>
                  </a:lnTo>
                  <a:lnTo>
                    <a:pt x="0" y="688606"/>
                  </a:lnTo>
                  <a:lnTo>
                    <a:pt x="1485" y="699147"/>
                  </a:lnTo>
                  <a:lnTo>
                    <a:pt x="212420" y="818451"/>
                  </a:lnTo>
                  <a:lnTo>
                    <a:pt x="215417" y="819505"/>
                  </a:lnTo>
                  <a:lnTo>
                    <a:pt x="218325" y="820813"/>
                  </a:lnTo>
                  <a:lnTo>
                    <a:pt x="220014" y="821118"/>
                  </a:lnTo>
                  <a:lnTo>
                    <a:pt x="221653" y="821677"/>
                  </a:lnTo>
                  <a:lnTo>
                    <a:pt x="224790" y="821931"/>
                  </a:lnTo>
                  <a:lnTo>
                    <a:pt x="227812" y="822452"/>
                  </a:lnTo>
                  <a:lnTo>
                    <a:pt x="229527" y="822325"/>
                  </a:lnTo>
                  <a:lnTo>
                    <a:pt x="231254" y="822452"/>
                  </a:lnTo>
                  <a:lnTo>
                    <a:pt x="234264" y="821931"/>
                  </a:lnTo>
                  <a:lnTo>
                    <a:pt x="237413" y="821677"/>
                  </a:lnTo>
                  <a:lnTo>
                    <a:pt x="239039" y="821118"/>
                  </a:lnTo>
                  <a:lnTo>
                    <a:pt x="240741" y="820813"/>
                  </a:lnTo>
                  <a:lnTo>
                    <a:pt x="243636" y="819505"/>
                  </a:lnTo>
                  <a:lnTo>
                    <a:pt x="246646" y="818451"/>
                  </a:lnTo>
                  <a:lnTo>
                    <a:pt x="420814" y="731380"/>
                  </a:lnTo>
                  <a:lnTo>
                    <a:pt x="594982" y="818451"/>
                  </a:lnTo>
                  <a:lnTo>
                    <a:pt x="597954" y="819492"/>
                  </a:lnTo>
                  <a:lnTo>
                    <a:pt x="600887" y="820813"/>
                  </a:lnTo>
                  <a:lnTo>
                    <a:pt x="602576" y="821118"/>
                  </a:lnTo>
                  <a:lnTo>
                    <a:pt x="604215" y="821677"/>
                  </a:lnTo>
                  <a:lnTo>
                    <a:pt x="607339" y="821931"/>
                  </a:lnTo>
                  <a:lnTo>
                    <a:pt x="610362" y="822452"/>
                  </a:lnTo>
                  <a:lnTo>
                    <a:pt x="612076" y="822325"/>
                  </a:lnTo>
                  <a:lnTo>
                    <a:pt x="613803" y="822452"/>
                  </a:lnTo>
                  <a:lnTo>
                    <a:pt x="616813" y="821931"/>
                  </a:lnTo>
                  <a:lnTo>
                    <a:pt x="619963" y="821677"/>
                  </a:lnTo>
                  <a:lnTo>
                    <a:pt x="621588" y="821118"/>
                  </a:lnTo>
                  <a:lnTo>
                    <a:pt x="623290" y="820813"/>
                  </a:lnTo>
                  <a:lnTo>
                    <a:pt x="626186" y="819505"/>
                  </a:lnTo>
                  <a:lnTo>
                    <a:pt x="629196" y="818451"/>
                  </a:lnTo>
                  <a:lnTo>
                    <a:pt x="820470" y="722820"/>
                  </a:lnTo>
                  <a:lnTo>
                    <a:pt x="821156" y="722337"/>
                  </a:lnTo>
                  <a:lnTo>
                    <a:pt x="829246" y="716775"/>
                  </a:lnTo>
                  <a:lnTo>
                    <a:pt x="835914" y="708710"/>
                  </a:lnTo>
                  <a:lnTo>
                    <a:pt x="838200" y="703529"/>
                  </a:lnTo>
                  <a:lnTo>
                    <a:pt x="838200" y="501840"/>
                  </a:lnTo>
                  <a:lnTo>
                    <a:pt x="838200" y="454875"/>
                  </a:lnTo>
                  <a:lnTo>
                    <a:pt x="838200" y="425005"/>
                  </a:lnTo>
                  <a:lnTo>
                    <a:pt x="838200" y="424840"/>
                  </a:lnTo>
                  <a:close/>
                </a:path>
              </a:pathLst>
            </a:custGeom>
            <a:solidFill>
              <a:srgbClr val="0F6761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54089" y="4742184"/>
            <a:ext cx="9003782" cy="3475305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174656" y="2428344"/>
            <a:ext cx="6290945" cy="1181735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1750" spc="-114" b="1">
                <a:latin typeface="맑은 고딕"/>
                <a:cs typeface="맑은 고딕"/>
              </a:rPr>
              <a:t>입찰자격</a:t>
            </a:r>
            <a:endParaRPr sz="175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1750" spc="-120">
                <a:latin typeface="Arial Unicode MS"/>
                <a:cs typeface="Arial Unicode MS"/>
              </a:rPr>
              <a:t>과거</a:t>
            </a:r>
            <a:r>
              <a:rPr dirty="0" sz="1750" spc="40">
                <a:latin typeface="Verdana"/>
                <a:cs typeface="Verdana"/>
              </a:rPr>
              <a:t>5</a:t>
            </a:r>
            <a:r>
              <a:rPr dirty="0" sz="1750" spc="-114">
                <a:latin typeface="Arial Unicode MS"/>
                <a:cs typeface="Arial Unicode MS"/>
              </a:rPr>
              <a:t>년</a:t>
            </a:r>
            <a:r>
              <a:rPr dirty="0" sz="1750" spc="10">
                <a:latin typeface="Arial Unicode MS"/>
                <a:cs typeface="Arial Unicode MS"/>
              </a:rPr>
              <a:t> </a:t>
            </a:r>
            <a:r>
              <a:rPr dirty="0" sz="1750" spc="-120">
                <a:latin typeface="Arial Unicode MS"/>
                <a:cs typeface="Arial Unicode MS"/>
              </a:rPr>
              <a:t>도로건설실</a:t>
            </a:r>
            <a:r>
              <a:rPr dirty="0" sz="1750" spc="-114">
                <a:latin typeface="Arial Unicode MS"/>
                <a:cs typeface="Arial Unicode MS"/>
              </a:rPr>
              <a:t>적</a:t>
            </a:r>
            <a:r>
              <a:rPr dirty="0" sz="1750" spc="10">
                <a:latin typeface="Arial Unicode MS"/>
                <a:cs typeface="Arial Unicode MS"/>
              </a:rPr>
              <a:t> </a:t>
            </a:r>
            <a:r>
              <a:rPr dirty="0" sz="1750" spc="-120">
                <a:latin typeface="Arial Unicode MS"/>
                <a:cs typeface="Arial Unicode MS"/>
              </a:rPr>
              <a:t>금</a:t>
            </a:r>
            <a:r>
              <a:rPr dirty="0" sz="1750" spc="-114">
                <a:latin typeface="Arial Unicode MS"/>
                <a:cs typeface="Arial Unicode MS"/>
              </a:rPr>
              <a:t>액</a:t>
            </a:r>
            <a:r>
              <a:rPr dirty="0" sz="1750" spc="10">
                <a:latin typeface="Arial Unicode MS"/>
                <a:cs typeface="Arial Unicode MS"/>
              </a:rPr>
              <a:t> </a:t>
            </a:r>
            <a:r>
              <a:rPr dirty="0" sz="1750" spc="-535">
                <a:latin typeface="Verdana"/>
                <a:cs typeface="Verdana"/>
              </a:rPr>
              <a:t>=</a:t>
            </a:r>
            <a:r>
              <a:rPr dirty="0" sz="1750" spc="-120">
                <a:latin typeface="Verdana"/>
                <a:cs typeface="Verdana"/>
              </a:rPr>
              <a:t> </a:t>
            </a:r>
            <a:r>
              <a:rPr dirty="0" sz="1750" spc="80">
                <a:latin typeface="Verdana"/>
                <a:cs typeface="Verdana"/>
              </a:rPr>
              <a:t>$</a:t>
            </a:r>
            <a:r>
              <a:rPr dirty="0" sz="1750" spc="40">
                <a:latin typeface="Verdana"/>
                <a:cs typeface="Verdana"/>
              </a:rPr>
              <a:t>5</a:t>
            </a:r>
            <a:r>
              <a:rPr dirty="0" sz="1750" spc="55">
                <a:latin typeface="Verdana"/>
                <a:cs typeface="Verdana"/>
              </a:rPr>
              <a:t>0</a:t>
            </a:r>
            <a:r>
              <a:rPr dirty="0" sz="1750" spc="125">
                <a:latin typeface="Verdana"/>
                <a:cs typeface="Verdana"/>
              </a:rPr>
              <a:t>M</a:t>
            </a:r>
            <a:r>
              <a:rPr dirty="0" sz="1750" spc="-120">
                <a:latin typeface="Verdana"/>
                <a:cs typeface="Verdana"/>
              </a:rPr>
              <a:t> </a:t>
            </a:r>
            <a:r>
              <a:rPr dirty="0" sz="1750" spc="-60">
                <a:latin typeface="Verdana"/>
                <a:cs typeface="Verdana"/>
              </a:rPr>
              <a:t>x</a:t>
            </a:r>
            <a:r>
              <a:rPr dirty="0" sz="1750" spc="-120">
                <a:latin typeface="Verdana"/>
                <a:cs typeface="Verdana"/>
              </a:rPr>
              <a:t> </a:t>
            </a:r>
            <a:r>
              <a:rPr dirty="0" sz="1750" spc="55">
                <a:latin typeface="Verdana"/>
                <a:cs typeface="Verdana"/>
              </a:rPr>
              <a:t>0</a:t>
            </a:r>
            <a:r>
              <a:rPr dirty="0" sz="1750" spc="-220">
                <a:latin typeface="Verdana"/>
                <a:cs typeface="Verdana"/>
              </a:rPr>
              <a:t>.</a:t>
            </a:r>
            <a:r>
              <a:rPr dirty="0" sz="1750" spc="30">
                <a:latin typeface="Verdana"/>
                <a:cs typeface="Verdana"/>
              </a:rPr>
              <a:t>2</a:t>
            </a:r>
            <a:r>
              <a:rPr dirty="0" sz="1750" spc="45">
                <a:latin typeface="Verdana"/>
                <a:cs typeface="Verdana"/>
              </a:rPr>
              <a:t>5</a:t>
            </a:r>
            <a:r>
              <a:rPr dirty="0" sz="1750" spc="-120">
                <a:latin typeface="Verdana"/>
                <a:cs typeface="Verdana"/>
              </a:rPr>
              <a:t> </a:t>
            </a:r>
            <a:r>
              <a:rPr dirty="0" sz="1750" spc="-535">
                <a:latin typeface="Verdana"/>
                <a:cs typeface="Verdana"/>
              </a:rPr>
              <a:t>=</a:t>
            </a:r>
            <a:r>
              <a:rPr dirty="0" sz="1750" spc="-120">
                <a:latin typeface="Verdana"/>
                <a:cs typeface="Verdana"/>
              </a:rPr>
              <a:t> </a:t>
            </a:r>
            <a:r>
              <a:rPr dirty="0" sz="1750" spc="85">
                <a:latin typeface="Verdana"/>
                <a:cs typeface="Verdana"/>
              </a:rPr>
              <a:t>$</a:t>
            </a:r>
            <a:r>
              <a:rPr dirty="0" sz="1750" spc="-120">
                <a:latin typeface="Verdana"/>
                <a:cs typeface="Verdana"/>
              </a:rPr>
              <a:t> </a:t>
            </a:r>
            <a:r>
              <a:rPr dirty="0" sz="1750" spc="-350">
                <a:latin typeface="Verdana"/>
                <a:cs typeface="Verdana"/>
              </a:rPr>
              <a:t>1</a:t>
            </a:r>
            <a:r>
              <a:rPr dirty="0" sz="1750" spc="30">
                <a:latin typeface="Verdana"/>
                <a:cs typeface="Verdana"/>
              </a:rPr>
              <a:t>2</a:t>
            </a:r>
            <a:r>
              <a:rPr dirty="0" sz="1750" spc="-220">
                <a:latin typeface="Verdana"/>
                <a:cs typeface="Verdana"/>
              </a:rPr>
              <a:t>.</a:t>
            </a:r>
            <a:r>
              <a:rPr dirty="0" sz="1750" spc="40">
                <a:latin typeface="Verdana"/>
                <a:cs typeface="Verdana"/>
              </a:rPr>
              <a:t>5</a:t>
            </a:r>
            <a:r>
              <a:rPr dirty="0" sz="1750" spc="120">
                <a:latin typeface="Verdana"/>
                <a:cs typeface="Verdana"/>
              </a:rPr>
              <a:t>M</a:t>
            </a:r>
            <a:r>
              <a:rPr dirty="0" sz="1750" spc="-85">
                <a:latin typeface="Verdana"/>
                <a:cs typeface="Verdana"/>
              </a:rPr>
              <a:t>i</a:t>
            </a:r>
            <a:r>
              <a:rPr dirty="0" sz="1750" spc="5">
                <a:latin typeface="Verdana"/>
                <a:cs typeface="Verdana"/>
              </a:rPr>
              <a:t>l</a:t>
            </a:r>
            <a:r>
              <a:rPr dirty="0" sz="1750" spc="-215">
                <a:latin typeface="Verdana"/>
                <a:cs typeface="Verdana"/>
              </a:rPr>
              <a:t>.</a:t>
            </a:r>
            <a:r>
              <a:rPr dirty="0" sz="1750" spc="-120">
                <a:latin typeface="Verdana"/>
                <a:cs typeface="Verdana"/>
              </a:rPr>
              <a:t> </a:t>
            </a:r>
            <a:r>
              <a:rPr dirty="0" sz="1750" spc="-275">
                <a:latin typeface="Verdana"/>
                <a:cs typeface="Verdana"/>
              </a:rPr>
              <a:t>(</a:t>
            </a:r>
            <a:r>
              <a:rPr dirty="0" sz="1750" spc="-350">
                <a:latin typeface="Verdana"/>
                <a:cs typeface="Verdana"/>
              </a:rPr>
              <a:t>1</a:t>
            </a:r>
            <a:r>
              <a:rPr dirty="0" sz="1750" spc="-30">
                <a:latin typeface="Verdana"/>
                <a:cs typeface="Verdana"/>
              </a:rPr>
              <a:t>7</a:t>
            </a:r>
            <a:r>
              <a:rPr dirty="0" sz="1750" spc="40">
                <a:latin typeface="Verdana"/>
                <a:cs typeface="Verdana"/>
              </a:rPr>
              <a:t>5</a:t>
            </a:r>
            <a:r>
              <a:rPr dirty="0" sz="1750" spc="-120">
                <a:latin typeface="Arial Unicode MS"/>
                <a:cs typeface="Arial Unicode MS"/>
              </a:rPr>
              <a:t>억</a:t>
            </a:r>
            <a:r>
              <a:rPr dirty="0" sz="1750" spc="-270">
                <a:latin typeface="Verdana"/>
                <a:cs typeface="Verdana"/>
              </a:rPr>
              <a:t>)</a:t>
            </a:r>
            <a:endParaRPr sz="17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1750" spc="-120">
                <a:latin typeface="Arial Unicode MS"/>
                <a:cs typeface="Arial Unicode MS"/>
              </a:rPr>
              <a:t>투찰기</a:t>
            </a:r>
            <a:r>
              <a:rPr dirty="0" sz="1750" spc="-114">
                <a:latin typeface="Arial Unicode MS"/>
                <a:cs typeface="Arial Unicode MS"/>
              </a:rPr>
              <a:t>한</a:t>
            </a:r>
            <a:r>
              <a:rPr dirty="0" sz="1750" spc="10">
                <a:latin typeface="Arial Unicode MS"/>
                <a:cs typeface="Arial Unicode MS"/>
              </a:rPr>
              <a:t> </a:t>
            </a:r>
            <a:r>
              <a:rPr dirty="0" sz="1750" spc="-434">
                <a:latin typeface="Verdana"/>
                <a:cs typeface="Verdana"/>
              </a:rPr>
              <a:t>:</a:t>
            </a:r>
            <a:r>
              <a:rPr dirty="0" sz="1750" spc="-120">
                <a:latin typeface="Verdana"/>
                <a:cs typeface="Verdana"/>
              </a:rPr>
              <a:t> </a:t>
            </a:r>
            <a:r>
              <a:rPr dirty="0" sz="1750" spc="30">
                <a:latin typeface="Verdana"/>
                <a:cs typeface="Verdana"/>
              </a:rPr>
              <a:t>2</a:t>
            </a:r>
            <a:r>
              <a:rPr dirty="0" sz="1750" spc="55">
                <a:latin typeface="Verdana"/>
                <a:cs typeface="Verdana"/>
              </a:rPr>
              <a:t>0</a:t>
            </a:r>
            <a:r>
              <a:rPr dirty="0" sz="1750" spc="30">
                <a:latin typeface="Verdana"/>
                <a:cs typeface="Verdana"/>
              </a:rPr>
              <a:t>2</a:t>
            </a:r>
            <a:r>
              <a:rPr dirty="0" sz="1750" spc="40">
                <a:latin typeface="Verdana"/>
                <a:cs typeface="Verdana"/>
              </a:rPr>
              <a:t>5</a:t>
            </a:r>
            <a:r>
              <a:rPr dirty="0" sz="1750" spc="-215">
                <a:latin typeface="Verdana"/>
                <a:cs typeface="Verdana"/>
              </a:rPr>
              <a:t>.</a:t>
            </a:r>
            <a:r>
              <a:rPr dirty="0" sz="1750" spc="-120">
                <a:latin typeface="Verdana"/>
                <a:cs typeface="Verdana"/>
              </a:rPr>
              <a:t> </a:t>
            </a:r>
            <a:r>
              <a:rPr dirty="0" sz="1750" spc="-350">
                <a:latin typeface="Verdana"/>
                <a:cs typeface="Verdana"/>
              </a:rPr>
              <a:t>1</a:t>
            </a:r>
            <a:r>
              <a:rPr dirty="0" sz="1750" spc="-215">
                <a:latin typeface="Verdana"/>
                <a:cs typeface="Verdana"/>
              </a:rPr>
              <a:t>.</a:t>
            </a:r>
            <a:r>
              <a:rPr dirty="0" sz="1750" spc="-120">
                <a:latin typeface="Verdana"/>
                <a:cs typeface="Verdana"/>
              </a:rPr>
              <a:t> </a:t>
            </a:r>
            <a:r>
              <a:rPr dirty="0" sz="1750" spc="55">
                <a:latin typeface="Verdana"/>
                <a:cs typeface="Verdana"/>
              </a:rPr>
              <a:t>3</a:t>
            </a:r>
            <a:r>
              <a:rPr dirty="0" sz="1750" spc="-345">
                <a:latin typeface="Verdana"/>
                <a:cs typeface="Verdana"/>
              </a:rPr>
              <a:t>1</a:t>
            </a:r>
            <a:r>
              <a:rPr dirty="0" sz="1750" spc="-120">
                <a:latin typeface="Verdana"/>
                <a:cs typeface="Verdana"/>
              </a:rPr>
              <a:t> </a:t>
            </a:r>
            <a:r>
              <a:rPr dirty="0" sz="1750" spc="-275">
                <a:latin typeface="Verdana"/>
                <a:cs typeface="Verdana"/>
              </a:rPr>
              <a:t>(</a:t>
            </a:r>
            <a:r>
              <a:rPr dirty="0" sz="1750" spc="-120">
                <a:latin typeface="Arial Unicode MS"/>
                <a:cs typeface="Arial Unicode MS"/>
              </a:rPr>
              <a:t>연장없음</a:t>
            </a:r>
            <a:r>
              <a:rPr dirty="0" sz="1750" spc="-270">
                <a:latin typeface="Verdana"/>
                <a:cs typeface="Verdana"/>
              </a:rPr>
              <a:t>)</a:t>
            </a:r>
            <a:endParaRPr sz="17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dirty="0" sz="1650" spc="-120">
                <a:latin typeface="Arial Unicode MS"/>
                <a:cs typeface="Arial Unicode MS"/>
              </a:rPr>
              <a:t>입찰보증</a:t>
            </a:r>
            <a:r>
              <a:rPr dirty="0" sz="1650" spc="-114">
                <a:latin typeface="Arial Unicode MS"/>
                <a:cs typeface="Arial Unicode MS"/>
              </a:rPr>
              <a:t>금</a:t>
            </a:r>
            <a:r>
              <a:rPr dirty="0" sz="1650" spc="5">
                <a:latin typeface="Arial Unicode MS"/>
                <a:cs typeface="Arial Unicode MS"/>
              </a:rPr>
              <a:t> </a:t>
            </a:r>
            <a:r>
              <a:rPr dirty="0" sz="1650" spc="-415">
                <a:latin typeface="Verdana"/>
                <a:cs typeface="Verdana"/>
              </a:rPr>
              <a:t>:</a:t>
            </a:r>
            <a:r>
              <a:rPr dirty="0" sz="1650" spc="-114">
                <a:latin typeface="Verdana"/>
                <a:cs typeface="Verdana"/>
              </a:rPr>
              <a:t> </a:t>
            </a:r>
            <a:r>
              <a:rPr dirty="0" sz="1650" spc="75">
                <a:latin typeface="Verdana"/>
                <a:cs typeface="Verdana"/>
              </a:rPr>
              <a:t>$</a:t>
            </a:r>
            <a:r>
              <a:rPr dirty="0" sz="1650" spc="-114">
                <a:latin typeface="Verdana"/>
                <a:cs typeface="Verdana"/>
              </a:rPr>
              <a:t> </a:t>
            </a:r>
            <a:r>
              <a:rPr dirty="0" sz="1650" spc="-335">
                <a:latin typeface="Verdana"/>
                <a:cs typeface="Verdana"/>
              </a:rPr>
              <a:t>1</a:t>
            </a:r>
            <a:r>
              <a:rPr dirty="0" sz="1650" spc="25">
                <a:latin typeface="Verdana"/>
                <a:cs typeface="Verdana"/>
              </a:rPr>
              <a:t>2</a:t>
            </a:r>
            <a:r>
              <a:rPr dirty="0" sz="1650" spc="-155">
                <a:latin typeface="Verdana"/>
                <a:cs typeface="Verdana"/>
              </a:rPr>
              <a:t>,</a:t>
            </a:r>
            <a:r>
              <a:rPr dirty="0" sz="1650" spc="30">
                <a:latin typeface="Verdana"/>
                <a:cs typeface="Verdana"/>
              </a:rPr>
              <a:t>5</a:t>
            </a:r>
            <a:r>
              <a:rPr dirty="0" sz="1650" spc="45">
                <a:latin typeface="Verdana"/>
                <a:cs typeface="Verdana"/>
              </a:rPr>
              <a:t>0</a:t>
            </a:r>
            <a:r>
              <a:rPr dirty="0" sz="1650" spc="50">
                <a:latin typeface="Verdana"/>
                <a:cs typeface="Verdana"/>
              </a:rPr>
              <a:t>0</a:t>
            </a:r>
            <a:r>
              <a:rPr dirty="0" sz="1650" spc="-114">
                <a:latin typeface="Verdana"/>
                <a:cs typeface="Verdana"/>
              </a:rPr>
              <a:t> </a:t>
            </a:r>
            <a:r>
              <a:rPr dirty="0" sz="1650" spc="-470">
                <a:latin typeface="Verdana"/>
                <a:cs typeface="Verdana"/>
              </a:rPr>
              <a:t>~</a:t>
            </a:r>
            <a:r>
              <a:rPr dirty="0" sz="1650" spc="-114">
                <a:latin typeface="Verdana"/>
                <a:cs typeface="Verdana"/>
              </a:rPr>
              <a:t> </a:t>
            </a:r>
            <a:r>
              <a:rPr dirty="0" sz="1650" spc="70">
                <a:latin typeface="Verdana"/>
                <a:cs typeface="Verdana"/>
              </a:rPr>
              <a:t>$</a:t>
            </a:r>
            <a:r>
              <a:rPr dirty="0" sz="1650" spc="-335">
                <a:latin typeface="Verdana"/>
                <a:cs typeface="Verdana"/>
              </a:rPr>
              <a:t>1</a:t>
            </a:r>
            <a:r>
              <a:rPr dirty="0" sz="1650" spc="35">
                <a:latin typeface="Verdana"/>
                <a:cs typeface="Verdana"/>
              </a:rPr>
              <a:t>4</a:t>
            </a:r>
            <a:r>
              <a:rPr dirty="0" sz="1650" spc="-155">
                <a:latin typeface="Verdana"/>
                <a:cs typeface="Verdana"/>
              </a:rPr>
              <a:t>,</a:t>
            </a:r>
            <a:r>
              <a:rPr dirty="0" sz="1650" spc="45">
                <a:latin typeface="Verdana"/>
                <a:cs typeface="Verdana"/>
              </a:rPr>
              <a:t>00</a:t>
            </a:r>
            <a:r>
              <a:rPr dirty="0" sz="1650" spc="50">
                <a:latin typeface="Verdana"/>
                <a:cs typeface="Verdana"/>
              </a:rPr>
              <a:t>0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41696" y="1533474"/>
            <a:ext cx="2464435" cy="3175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004060" algn="l"/>
              </a:tabLst>
            </a:pPr>
            <a:r>
              <a:rPr dirty="0" sz="1900" spc="-145">
                <a:solidFill>
                  <a:srgbClr val="231F20"/>
                </a:solidFill>
                <a:latin typeface="Arial Unicode MS"/>
                <a:cs typeface="Arial Unicode MS"/>
              </a:rPr>
              <a:t>정부공</a:t>
            </a:r>
            <a:r>
              <a:rPr dirty="0" sz="1900" spc="-140">
                <a:solidFill>
                  <a:srgbClr val="231F20"/>
                </a:solidFill>
                <a:latin typeface="Arial Unicode MS"/>
                <a:cs typeface="Arial Unicode MS"/>
              </a:rPr>
              <a:t>사</a:t>
            </a:r>
            <a:r>
              <a:rPr dirty="0" sz="1900" spc="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900" spc="-145">
                <a:solidFill>
                  <a:srgbClr val="231F20"/>
                </a:solidFill>
                <a:latin typeface="Arial Unicode MS"/>
                <a:cs typeface="Arial Unicode MS"/>
              </a:rPr>
              <a:t>입찰서</a:t>
            </a:r>
            <a:r>
              <a:rPr dirty="0" sz="1900" spc="-140">
                <a:solidFill>
                  <a:srgbClr val="231F20"/>
                </a:solidFill>
                <a:latin typeface="Arial Unicode MS"/>
                <a:cs typeface="Arial Unicode MS"/>
              </a:rPr>
              <a:t>류</a:t>
            </a:r>
            <a:r>
              <a:rPr dirty="0" sz="1900">
                <a:solidFill>
                  <a:srgbClr val="231F20"/>
                </a:solidFill>
                <a:latin typeface="Arial Unicode MS"/>
                <a:cs typeface="Arial Unicode MS"/>
              </a:rPr>
              <a:t>	</a:t>
            </a:r>
            <a:r>
              <a:rPr dirty="0" sz="1900" spc="-145">
                <a:solidFill>
                  <a:srgbClr val="231F20"/>
                </a:solidFill>
                <a:latin typeface="Arial Unicode MS"/>
                <a:cs typeface="Arial Unicode MS"/>
              </a:rPr>
              <a:t>요</a:t>
            </a:r>
            <a:r>
              <a:rPr dirty="0" sz="1900" spc="-140">
                <a:solidFill>
                  <a:srgbClr val="231F20"/>
                </a:solidFill>
                <a:latin typeface="Arial Unicode MS"/>
                <a:cs typeface="Arial Unicode MS"/>
              </a:rPr>
              <a:t>약</a:t>
            </a:r>
            <a:endParaRPr sz="1900">
              <a:latin typeface="Arial Unicode MS"/>
              <a:cs typeface="Arial Unicode M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741696" y="1080219"/>
            <a:ext cx="3456304" cy="3848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90700" algn="l"/>
              </a:tabLst>
            </a:pPr>
            <a:r>
              <a:rPr dirty="0" spc="-125"/>
              <a:t>정부공사</a:t>
            </a:r>
            <a:r>
              <a:rPr dirty="0" spc="-125">
                <a:latin typeface="Century Gothic"/>
                <a:cs typeface="Century Gothic"/>
              </a:rPr>
              <a:t>-01:	</a:t>
            </a:r>
            <a:r>
              <a:rPr dirty="0" spc="-190"/>
              <a:t>도로포장공사</a:t>
            </a:r>
          </a:p>
        </p:txBody>
      </p: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09092" y="2734182"/>
            <a:ext cx="66675" cy="6667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09092" y="3010407"/>
            <a:ext cx="66675" cy="6667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09092" y="3286633"/>
            <a:ext cx="66675" cy="66674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9324942" y="2307869"/>
            <a:ext cx="8432800" cy="195897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dirty="0" sz="1700" spc="-125">
                <a:latin typeface="Arial Unicode MS"/>
                <a:cs typeface="Arial Unicode MS"/>
              </a:rPr>
              <a:t>입찰자격</a:t>
            </a:r>
            <a:endParaRPr sz="1700">
              <a:latin typeface="Arial Unicode MS"/>
              <a:cs typeface="Arial Unicode MS"/>
            </a:endParaRPr>
          </a:p>
          <a:p>
            <a:pPr marL="382905">
              <a:lnSpc>
                <a:spcPct val="100000"/>
              </a:lnSpc>
              <a:spcBef>
                <a:spcPts val="135"/>
              </a:spcBef>
            </a:pPr>
            <a:r>
              <a:rPr dirty="0" sz="1700" spc="-130">
                <a:latin typeface="Arial Unicode MS"/>
                <a:cs typeface="Arial Unicode MS"/>
              </a:rPr>
              <a:t>과거</a:t>
            </a:r>
            <a:r>
              <a:rPr dirty="0" sz="1700" spc="45">
                <a:latin typeface="Verdana"/>
                <a:cs typeface="Verdana"/>
              </a:rPr>
              <a:t>3</a:t>
            </a:r>
            <a:r>
              <a:rPr dirty="0" sz="1700" spc="-130">
                <a:latin typeface="Arial Unicode MS"/>
                <a:cs typeface="Arial Unicode MS"/>
              </a:rPr>
              <a:t>년</a:t>
            </a:r>
            <a:r>
              <a:rPr dirty="0" sz="1700" spc="-125">
                <a:latin typeface="Arial Unicode MS"/>
                <a:cs typeface="Arial Unicode MS"/>
              </a:rPr>
              <a:t>간</a:t>
            </a:r>
            <a:r>
              <a:rPr dirty="0" sz="1700" spc="5">
                <a:latin typeface="Arial Unicode MS"/>
                <a:cs typeface="Arial Unicode MS"/>
              </a:rPr>
              <a:t> </a:t>
            </a:r>
            <a:r>
              <a:rPr dirty="0" sz="1700" spc="-130">
                <a:latin typeface="Arial Unicode MS"/>
                <a:cs typeface="Arial Unicode MS"/>
              </a:rPr>
              <a:t>재무건전</a:t>
            </a:r>
            <a:r>
              <a:rPr dirty="0" sz="1700" spc="-125">
                <a:latin typeface="Arial Unicode MS"/>
                <a:cs typeface="Arial Unicode MS"/>
              </a:rPr>
              <a:t>성</a:t>
            </a:r>
            <a:r>
              <a:rPr dirty="0" sz="1700" spc="5">
                <a:latin typeface="Arial Unicode MS"/>
                <a:cs typeface="Arial Unicode MS"/>
              </a:rPr>
              <a:t> </a:t>
            </a:r>
            <a:r>
              <a:rPr dirty="0" sz="1700" spc="-130">
                <a:latin typeface="Arial Unicode MS"/>
                <a:cs typeface="Arial Unicode MS"/>
              </a:rPr>
              <a:t>유</a:t>
            </a:r>
            <a:r>
              <a:rPr dirty="0" sz="1700" spc="-125">
                <a:latin typeface="Arial Unicode MS"/>
                <a:cs typeface="Arial Unicode MS"/>
              </a:rPr>
              <a:t>지</a:t>
            </a:r>
            <a:endParaRPr sz="1700">
              <a:latin typeface="Arial Unicode MS"/>
              <a:cs typeface="Arial Unicode MS"/>
            </a:endParaRPr>
          </a:p>
          <a:p>
            <a:pPr marL="382905">
              <a:lnSpc>
                <a:spcPct val="100000"/>
              </a:lnSpc>
              <a:spcBef>
                <a:spcPts val="135"/>
              </a:spcBef>
            </a:pPr>
            <a:r>
              <a:rPr dirty="0" sz="1700" spc="-130">
                <a:latin typeface="Arial Unicode MS"/>
                <a:cs typeface="Arial Unicode MS"/>
              </a:rPr>
              <a:t>과</a:t>
            </a:r>
            <a:r>
              <a:rPr dirty="0" sz="1700" spc="-125">
                <a:latin typeface="Arial Unicode MS"/>
                <a:cs typeface="Arial Unicode MS"/>
              </a:rPr>
              <a:t>거</a:t>
            </a:r>
            <a:r>
              <a:rPr dirty="0" sz="1700" spc="5">
                <a:latin typeface="Arial Unicode MS"/>
                <a:cs typeface="Arial Unicode MS"/>
              </a:rPr>
              <a:t> </a:t>
            </a:r>
            <a:r>
              <a:rPr dirty="0" sz="1700" spc="45">
                <a:latin typeface="Verdana"/>
                <a:cs typeface="Verdana"/>
              </a:rPr>
              <a:t>3</a:t>
            </a:r>
            <a:r>
              <a:rPr dirty="0" sz="1700" spc="-130">
                <a:latin typeface="Arial Unicode MS"/>
                <a:cs typeface="Arial Unicode MS"/>
              </a:rPr>
              <a:t>년</a:t>
            </a:r>
            <a:r>
              <a:rPr dirty="0" sz="1700" spc="-125">
                <a:latin typeface="Arial Unicode MS"/>
                <a:cs typeface="Arial Unicode MS"/>
              </a:rPr>
              <a:t>간</a:t>
            </a:r>
            <a:r>
              <a:rPr dirty="0" sz="1700" spc="5">
                <a:latin typeface="Arial Unicode MS"/>
                <a:cs typeface="Arial Unicode MS"/>
              </a:rPr>
              <a:t> </a:t>
            </a:r>
            <a:r>
              <a:rPr dirty="0" sz="1700" spc="-130">
                <a:latin typeface="Arial Unicode MS"/>
                <a:cs typeface="Arial Unicode MS"/>
              </a:rPr>
              <a:t>평균매</a:t>
            </a:r>
            <a:r>
              <a:rPr dirty="0" sz="1700" spc="-125">
                <a:latin typeface="Arial Unicode MS"/>
                <a:cs typeface="Arial Unicode MS"/>
              </a:rPr>
              <a:t>출</a:t>
            </a:r>
            <a:r>
              <a:rPr dirty="0" sz="1700" spc="5">
                <a:latin typeface="Arial Unicode MS"/>
                <a:cs typeface="Arial Unicode MS"/>
              </a:rPr>
              <a:t> </a:t>
            </a:r>
            <a:r>
              <a:rPr dirty="0" sz="1700" spc="70">
                <a:latin typeface="Verdana"/>
                <a:cs typeface="Verdana"/>
              </a:rPr>
              <a:t>$</a:t>
            </a:r>
            <a:r>
              <a:rPr dirty="0" sz="1700" spc="-120">
                <a:latin typeface="Verdana"/>
                <a:cs typeface="Verdana"/>
              </a:rPr>
              <a:t> </a:t>
            </a:r>
            <a:r>
              <a:rPr dirty="0" sz="1700" spc="-345">
                <a:latin typeface="Verdana"/>
                <a:cs typeface="Verdana"/>
              </a:rPr>
              <a:t>1</a:t>
            </a:r>
            <a:r>
              <a:rPr dirty="0" sz="1700" spc="-40">
                <a:latin typeface="Verdana"/>
                <a:cs typeface="Verdana"/>
              </a:rPr>
              <a:t>7</a:t>
            </a:r>
            <a:r>
              <a:rPr dirty="0" sz="1700" spc="-215">
                <a:latin typeface="Verdana"/>
                <a:cs typeface="Verdana"/>
              </a:rPr>
              <a:t>.</a:t>
            </a:r>
            <a:r>
              <a:rPr dirty="0" sz="1700" spc="40">
                <a:latin typeface="Verdana"/>
                <a:cs typeface="Verdana"/>
              </a:rPr>
              <a:t>6</a:t>
            </a:r>
            <a:r>
              <a:rPr dirty="0" sz="1700" spc="-120">
                <a:latin typeface="Verdana"/>
                <a:cs typeface="Verdana"/>
              </a:rPr>
              <a:t> </a:t>
            </a:r>
            <a:r>
              <a:rPr dirty="0" sz="1700" spc="105">
                <a:latin typeface="Verdana"/>
                <a:cs typeface="Verdana"/>
              </a:rPr>
              <a:t>M</a:t>
            </a:r>
            <a:r>
              <a:rPr dirty="0" sz="1700" spc="-85">
                <a:latin typeface="Verdana"/>
                <a:cs typeface="Verdana"/>
              </a:rPr>
              <a:t>i</a:t>
            </a:r>
            <a:r>
              <a:rPr dirty="0" sz="1700">
                <a:latin typeface="Verdana"/>
                <a:cs typeface="Verdana"/>
              </a:rPr>
              <a:t>ll</a:t>
            </a:r>
            <a:r>
              <a:rPr dirty="0" sz="1700" spc="-85">
                <a:latin typeface="Verdana"/>
                <a:cs typeface="Verdana"/>
              </a:rPr>
              <a:t>i</a:t>
            </a:r>
            <a:r>
              <a:rPr dirty="0" sz="1700" spc="55">
                <a:latin typeface="Verdana"/>
                <a:cs typeface="Verdana"/>
              </a:rPr>
              <a:t>o</a:t>
            </a:r>
            <a:r>
              <a:rPr dirty="0" sz="1700" spc="-90">
                <a:latin typeface="Verdana"/>
                <a:cs typeface="Verdana"/>
              </a:rPr>
              <a:t>n</a:t>
            </a:r>
            <a:r>
              <a:rPr dirty="0" sz="1700" spc="-120">
                <a:latin typeface="Verdana"/>
                <a:cs typeface="Verdana"/>
              </a:rPr>
              <a:t> </a:t>
            </a:r>
            <a:r>
              <a:rPr dirty="0" sz="1700" spc="-30">
                <a:latin typeface="Verdana"/>
                <a:cs typeface="Verdana"/>
              </a:rPr>
              <a:t>U</a:t>
            </a:r>
            <a:r>
              <a:rPr dirty="0" sz="1700" spc="-15">
                <a:latin typeface="Verdana"/>
                <a:cs typeface="Verdana"/>
              </a:rPr>
              <a:t>S</a:t>
            </a:r>
            <a:r>
              <a:rPr dirty="0" sz="1700" spc="-60">
                <a:latin typeface="Verdana"/>
                <a:cs typeface="Verdana"/>
              </a:rPr>
              <a:t>D</a:t>
            </a:r>
            <a:r>
              <a:rPr dirty="0" sz="1700">
                <a:latin typeface="Verdana"/>
                <a:cs typeface="Verdana"/>
              </a:rPr>
              <a:t>/</a:t>
            </a:r>
            <a:r>
              <a:rPr dirty="0" sz="1700" spc="-70">
                <a:latin typeface="Verdana"/>
                <a:cs typeface="Verdana"/>
              </a:rPr>
              <a:t>y</a:t>
            </a:r>
            <a:r>
              <a:rPr dirty="0" sz="1700" spc="60">
                <a:latin typeface="Verdana"/>
                <a:cs typeface="Verdana"/>
              </a:rPr>
              <a:t>e</a:t>
            </a:r>
            <a:r>
              <a:rPr dirty="0" sz="1700" spc="-40">
                <a:latin typeface="Verdana"/>
                <a:cs typeface="Verdana"/>
              </a:rPr>
              <a:t>a</a:t>
            </a:r>
            <a:r>
              <a:rPr dirty="0" sz="1700" spc="-105">
                <a:latin typeface="Verdana"/>
                <a:cs typeface="Verdana"/>
              </a:rPr>
              <a:t>r</a:t>
            </a:r>
            <a:endParaRPr sz="1700">
              <a:latin typeface="Verdana"/>
              <a:cs typeface="Verdana"/>
            </a:endParaRPr>
          </a:p>
          <a:p>
            <a:pPr marL="382905">
              <a:lnSpc>
                <a:spcPct val="100000"/>
              </a:lnSpc>
              <a:spcBef>
                <a:spcPts val="135"/>
              </a:spcBef>
            </a:pPr>
            <a:r>
              <a:rPr dirty="0" sz="1700" spc="-125">
                <a:latin typeface="Arial Unicode MS"/>
                <a:cs typeface="Arial Unicode MS"/>
              </a:rPr>
              <a:t>과거</a:t>
            </a:r>
            <a:r>
              <a:rPr dirty="0" sz="1700" spc="5">
                <a:latin typeface="Arial Unicode MS"/>
                <a:cs typeface="Arial Unicode MS"/>
              </a:rPr>
              <a:t> </a:t>
            </a:r>
            <a:r>
              <a:rPr dirty="0" sz="1700" spc="-95">
                <a:latin typeface="Verdana"/>
                <a:cs typeface="Verdana"/>
              </a:rPr>
              <a:t>5</a:t>
            </a:r>
            <a:r>
              <a:rPr dirty="0" sz="1700" spc="-95">
                <a:latin typeface="Arial Unicode MS"/>
                <a:cs typeface="Arial Unicode MS"/>
              </a:rPr>
              <a:t>년🕔내에</a:t>
            </a:r>
            <a:r>
              <a:rPr dirty="0" sz="1700" spc="5">
                <a:latin typeface="Arial Unicode MS"/>
                <a:cs typeface="Arial Unicode MS"/>
              </a:rPr>
              <a:t> </a:t>
            </a:r>
            <a:r>
              <a:rPr dirty="0" sz="1700" spc="-145">
                <a:latin typeface="Arial Unicode MS"/>
                <a:cs typeface="Arial Unicode MS"/>
              </a:rPr>
              <a:t>유사공사</a:t>
            </a:r>
            <a:r>
              <a:rPr dirty="0" sz="1700" spc="-145">
                <a:latin typeface="Verdana"/>
                <a:cs typeface="Verdana"/>
              </a:rPr>
              <a:t>(</a:t>
            </a:r>
            <a:r>
              <a:rPr dirty="0" sz="1700" spc="-145">
                <a:latin typeface="Arial Unicode MS"/>
                <a:cs typeface="Arial Unicode MS"/>
              </a:rPr>
              <a:t>물리적규모</a:t>
            </a:r>
            <a:r>
              <a:rPr dirty="0" sz="1700" spc="-145">
                <a:latin typeface="Verdana"/>
                <a:cs typeface="Verdana"/>
              </a:rPr>
              <a:t>,</a:t>
            </a:r>
            <a:r>
              <a:rPr dirty="0" sz="1700" spc="-145">
                <a:latin typeface="Arial Unicode MS"/>
                <a:cs typeface="Arial Unicode MS"/>
              </a:rPr>
              <a:t>난🕔도</a:t>
            </a:r>
            <a:r>
              <a:rPr dirty="0" sz="1700" spc="-145">
                <a:latin typeface="Verdana"/>
                <a:cs typeface="Verdana"/>
              </a:rPr>
              <a:t>,</a:t>
            </a:r>
            <a:r>
              <a:rPr dirty="0" sz="1700" spc="-145">
                <a:latin typeface="Arial Unicode MS"/>
                <a:cs typeface="Arial Unicode MS"/>
              </a:rPr>
              <a:t>기술</a:t>
            </a:r>
            <a:r>
              <a:rPr dirty="0" sz="1700" spc="-145">
                <a:latin typeface="Verdana"/>
                <a:cs typeface="Verdana"/>
              </a:rPr>
              <a:t>,</a:t>
            </a:r>
            <a:r>
              <a:rPr dirty="0" sz="1700" spc="-145">
                <a:latin typeface="Arial Unicode MS"/>
                <a:cs typeface="Arial Unicode MS"/>
              </a:rPr>
              <a:t>시공방법</a:t>
            </a:r>
            <a:r>
              <a:rPr dirty="0" sz="1700" spc="-145">
                <a:latin typeface="Verdana"/>
                <a:cs typeface="Verdana"/>
              </a:rPr>
              <a:t>)</a:t>
            </a:r>
            <a:r>
              <a:rPr dirty="0" sz="1700" spc="-114">
                <a:latin typeface="Verdana"/>
                <a:cs typeface="Verdana"/>
              </a:rPr>
              <a:t> </a:t>
            </a:r>
            <a:r>
              <a:rPr dirty="0" sz="1700" spc="-125">
                <a:latin typeface="Arial Unicode MS"/>
                <a:cs typeface="Arial Unicode MS"/>
              </a:rPr>
              <a:t>실적</a:t>
            </a:r>
            <a:r>
              <a:rPr dirty="0" sz="1700" spc="5">
                <a:latin typeface="Arial Unicode MS"/>
                <a:cs typeface="Arial Unicode MS"/>
              </a:rPr>
              <a:t> </a:t>
            </a:r>
            <a:r>
              <a:rPr dirty="0" sz="1700" spc="-155">
                <a:latin typeface="Verdana"/>
                <a:cs typeface="Verdana"/>
              </a:rPr>
              <a:t>1</a:t>
            </a:r>
            <a:r>
              <a:rPr dirty="0" sz="1700" spc="-155">
                <a:latin typeface="Arial Unicode MS"/>
                <a:cs typeface="Arial Unicode MS"/>
              </a:rPr>
              <a:t>건🕔상</a:t>
            </a:r>
            <a:r>
              <a:rPr dirty="0" sz="1700" spc="-155">
                <a:latin typeface="Verdana"/>
                <a:cs typeface="Verdana"/>
              </a:rPr>
              <a:t>($</a:t>
            </a:r>
            <a:r>
              <a:rPr dirty="0" sz="1700" spc="-120">
                <a:latin typeface="Verdana"/>
                <a:cs typeface="Verdana"/>
              </a:rPr>
              <a:t> </a:t>
            </a:r>
            <a:r>
              <a:rPr dirty="0" sz="1700" spc="-155">
                <a:latin typeface="Verdana"/>
                <a:cs typeface="Verdana"/>
              </a:rPr>
              <a:t>14.1M</a:t>
            </a:r>
            <a:r>
              <a:rPr dirty="0" sz="1700" spc="-114">
                <a:latin typeface="Verdana"/>
                <a:cs typeface="Verdana"/>
              </a:rPr>
              <a:t> </a:t>
            </a:r>
            <a:r>
              <a:rPr dirty="0" sz="1700" spc="-95">
                <a:latin typeface="Verdana"/>
                <a:cs typeface="Verdana"/>
              </a:rPr>
              <a:t>USD)</a:t>
            </a: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700" spc="-130">
                <a:latin typeface="Arial Unicode MS"/>
                <a:cs typeface="Arial Unicode MS"/>
              </a:rPr>
              <a:t>투찰기</a:t>
            </a:r>
            <a:r>
              <a:rPr dirty="0" sz="1700" spc="-125">
                <a:latin typeface="Arial Unicode MS"/>
                <a:cs typeface="Arial Unicode MS"/>
              </a:rPr>
              <a:t>한</a:t>
            </a:r>
            <a:r>
              <a:rPr dirty="0" sz="1700" spc="5">
                <a:latin typeface="Arial Unicode MS"/>
                <a:cs typeface="Arial Unicode MS"/>
              </a:rPr>
              <a:t> </a:t>
            </a:r>
            <a:r>
              <a:rPr dirty="0" sz="1700" spc="-425">
                <a:latin typeface="Verdana"/>
                <a:cs typeface="Verdana"/>
              </a:rPr>
              <a:t>:</a:t>
            </a:r>
            <a:r>
              <a:rPr dirty="0" sz="1700" spc="-120">
                <a:latin typeface="Verdana"/>
                <a:cs typeface="Verdana"/>
              </a:rPr>
              <a:t> </a:t>
            </a:r>
            <a:r>
              <a:rPr dirty="0" sz="1700" spc="20">
                <a:latin typeface="Verdana"/>
                <a:cs typeface="Verdana"/>
              </a:rPr>
              <a:t>2</a:t>
            </a:r>
            <a:r>
              <a:rPr dirty="0" sz="1700" spc="45">
                <a:latin typeface="Verdana"/>
                <a:cs typeface="Verdana"/>
              </a:rPr>
              <a:t>0</a:t>
            </a:r>
            <a:r>
              <a:rPr dirty="0" sz="1700" spc="20">
                <a:latin typeface="Verdana"/>
                <a:cs typeface="Verdana"/>
              </a:rPr>
              <a:t>2</a:t>
            </a:r>
            <a:r>
              <a:rPr dirty="0" sz="1700" spc="30">
                <a:latin typeface="Verdana"/>
                <a:cs typeface="Verdana"/>
              </a:rPr>
              <a:t>5</a:t>
            </a:r>
            <a:r>
              <a:rPr dirty="0" sz="1700" spc="-210">
                <a:latin typeface="Verdana"/>
                <a:cs typeface="Verdana"/>
              </a:rPr>
              <a:t>.</a:t>
            </a:r>
            <a:r>
              <a:rPr dirty="0" sz="1700" spc="-120">
                <a:latin typeface="Verdana"/>
                <a:cs typeface="Verdana"/>
              </a:rPr>
              <a:t> </a:t>
            </a:r>
            <a:r>
              <a:rPr dirty="0" sz="1700" spc="-345">
                <a:latin typeface="Verdana"/>
                <a:cs typeface="Verdana"/>
              </a:rPr>
              <a:t>1</a:t>
            </a:r>
            <a:r>
              <a:rPr dirty="0" sz="1700" spc="-210">
                <a:latin typeface="Verdana"/>
                <a:cs typeface="Verdana"/>
              </a:rPr>
              <a:t>.</a:t>
            </a:r>
            <a:r>
              <a:rPr dirty="0" sz="1700" spc="-120">
                <a:latin typeface="Verdana"/>
                <a:cs typeface="Verdana"/>
              </a:rPr>
              <a:t> </a:t>
            </a:r>
            <a:r>
              <a:rPr dirty="0" sz="1700" spc="20">
                <a:latin typeface="Verdana"/>
                <a:cs typeface="Verdana"/>
              </a:rPr>
              <a:t>2</a:t>
            </a:r>
            <a:r>
              <a:rPr dirty="0" sz="1700" spc="40">
                <a:latin typeface="Verdana"/>
                <a:cs typeface="Verdana"/>
              </a:rPr>
              <a:t>4</a:t>
            </a:r>
            <a:r>
              <a:rPr dirty="0" sz="1700" spc="-120">
                <a:latin typeface="Verdana"/>
                <a:cs typeface="Verdana"/>
              </a:rPr>
              <a:t> </a:t>
            </a:r>
            <a:r>
              <a:rPr dirty="0" sz="1700" spc="-270">
                <a:latin typeface="Verdana"/>
                <a:cs typeface="Verdana"/>
              </a:rPr>
              <a:t>(</a:t>
            </a:r>
            <a:r>
              <a:rPr dirty="0" sz="1700" spc="-130">
                <a:latin typeface="Arial Unicode MS"/>
                <a:cs typeface="Arial Unicode MS"/>
              </a:rPr>
              <a:t>연장없음</a:t>
            </a:r>
            <a:r>
              <a:rPr dirty="0" sz="1700" spc="-265">
                <a:latin typeface="Verdana"/>
                <a:cs typeface="Verdana"/>
              </a:rPr>
              <a:t>)</a:t>
            </a:r>
            <a:endParaRPr sz="1700">
              <a:latin typeface="Verdana"/>
              <a:cs typeface="Verdana"/>
            </a:endParaRPr>
          </a:p>
          <a:p>
            <a:pPr algn="ctr" marR="560070">
              <a:lnSpc>
                <a:spcPct val="100000"/>
              </a:lnSpc>
              <a:spcBef>
                <a:spcPts val="135"/>
              </a:spcBef>
            </a:pPr>
            <a:r>
              <a:rPr dirty="0" sz="1700" spc="-270">
                <a:latin typeface="Verdana"/>
                <a:cs typeface="Verdana"/>
              </a:rPr>
              <a:t>(</a:t>
            </a:r>
            <a:r>
              <a:rPr dirty="0" sz="1700" spc="-130">
                <a:latin typeface="Arial Unicode MS"/>
                <a:cs typeface="Arial Unicode MS"/>
              </a:rPr>
              <a:t>현지회</a:t>
            </a:r>
            <a:r>
              <a:rPr dirty="0" sz="1700" spc="-125">
                <a:latin typeface="Arial Unicode MS"/>
                <a:cs typeface="Arial Unicode MS"/>
              </a:rPr>
              <a:t>사</a:t>
            </a:r>
            <a:r>
              <a:rPr dirty="0" sz="1700" spc="5">
                <a:latin typeface="Arial Unicode MS"/>
                <a:cs typeface="Arial Unicode MS"/>
              </a:rPr>
              <a:t> </a:t>
            </a:r>
            <a:r>
              <a:rPr dirty="0" sz="1700" spc="-130">
                <a:latin typeface="Arial Unicode MS"/>
                <a:cs typeface="Arial Unicode MS"/>
              </a:rPr>
              <a:t>대부분자</a:t>
            </a:r>
            <a:r>
              <a:rPr dirty="0" sz="1700" spc="-125">
                <a:latin typeface="Arial Unicode MS"/>
                <a:cs typeface="Arial Unicode MS"/>
              </a:rPr>
              <a:t>료</a:t>
            </a:r>
            <a:r>
              <a:rPr dirty="0" sz="1700" spc="5">
                <a:latin typeface="Arial Unicode MS"/>
                <a:cs typeface="Arial Unicode MS"/>
              </a:rPr>
              <a:t> </a:t>
            </a:r>
            <a:r>
              <a:rPr dirty="0" sz="1700" spc="-130">
                <a:latin typeface="Arial Unicode MS"/>
                <a:cs typeface="Arial Unicode MS"/>
              </a:rPr>
              <a:t>지원가능</a:t>
            </a:r>
            <a:r>
              <a:rPr dirty="0" sz="1700" spc="-160">
                <a:latin typeface="Verdana"/>
                <a:cs typeface="Verdana"/>
              </a:rPr>
              <a:t>,</a:t>
            </a:r>
            <a:r>
              <a:rPr dirty="0" sz="1700" spc="-120">
                <a:latin typeface="Verdana"/>
                <a:cs typeface="Verdana"/>
              </a:rPr>
              <a:t> </a:t>
            </a:r>
            <a:r>
              <a:rPr dirty="0" sz="1700" spc="-130">
                <a:latin typeface="Arial Unicode MS"/>
                <a:cs typeface="Arial Unicode MS"/>
              </a:rPr>
              <a:t>금액</a:t>
            </a:r>
            <a:r>
              <a:rPr dirty="0" sz="1700" spc="10">
                <a:latin typeface="Verdana"/>
                <a:cs typeface="Verdana"/>
              </a:rPr>
              <a:t>B</a:t>
            </a:r>
            <a:r>
              <a:rPr dirty="0" sz="1700" spc="45">
                <a:latin typeface="Verdana"/>
                <a:cs typeface="Verdana"/>
              </a:rPr>
              <a:t>O</a:t>
            </a:r>
            <a:r>
              <a:rPr dirty="0" sz="1700" spc="55">
                <a:latin typeface="Verdana"/>
                <a:cs typeface="Verdana"/>
              </a:rPr>
              <a:t>Q</a:t>
            </a:r>
            <a:r>
              <a:rPr dirty="0" sz="1700" spc="-120">
                <a:latin typeface="Verdana"/>
                <a:cs typeface="Verdana"/>
              </a:rPr>
              <a:t> </a:t>
            </a:r>
            <a:r>
              <a:rPr dirty="0" sz="1700" spc="-130">
                <a:latin typeface="Arial Unicode MS"/>
                <a:cs typeface="Arial Unicode MS"/>
              </a:rPr>
              <a:t>항목예산</a:t>
            </a:r>
            <a:r>
              <a:rPr dirty="0" sz="1700" spc="-125">
                <a:latin typeface="Arial Unicode MS"/>
                <a:cs typeface="Arial Unicode MS"/>
              </a:rPr>
              <a:t>만</a:t>
            </a:r>
            <a:r>
              <a:rPr dirty="0" sz="1700" spc="5">
                <a:latin typeface="Arial Unicode MS"/>
                <a:cs typeface="Arial Unicode MS"/>
              </a:rPr>
              <a:t> </a:t>
            </a:r>
            <a:r>
              <a:rPr dirty="0" sz="1700" spc="-130">
                <a:latin typeface="Arial Unicode MS"/>
                <a:cs typeface="Arial Unicode MS"/>
              </a:rPr>
              <a:t>준비하면됨</a:t>
            </a:r>
            <a:r>
              <a:rPr dirty="0" sz="1700" spc="-265">
                <a:latin typeface="Verdana"/>
                <a:cs typeface="Verdana"/>
              </a:rPr>
              <a:t>)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070941" y="1080219"/>
            <a:ext cx="6069965" cy="7061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50" spc="-190" b="1">
                <a:solidFill>
                  <a:srgbClr val="333231"/>
                </a:solidFill>
                <a:latin typeface="맑은 고딕"/>
                <a:cs typeface="맑은 고딕"/>
              </a:rPr>
              <a:t>정부공사</a:t>
            </a:r>
            <a:r>
              <a:rPr dirty="0" sz="2350" spc="-135" b="1">
                <a:solidFill>
                  <a:srgbClr val="333231"/>
                </a:solidFill>
                <a:latin typeface="Century Gothic"/>
                <a:cs typeface="Century Gothic"/>
              </a:rPr>
              <a:t>-</a:t>
            </a:r>
            <a:r>
              <a:rPr dirty="0" sz="2350" spc="254" b="1">
                <a:solidFill>
                  <a:srgbClr val="333231"/>
                </a:solidFill>
                <a:latin typeface="Century Gothic"/>
                <a:cs typeface="Century Gothic"/>
              </a:rPr>
              <a:t>0</a:t>
            </a:r>
            <a:r>
              <a:rPr dirty="0" sz="2350" spc="210" b="1">
                <a:solidFill>
                  <a:srgbClr val="333231"/>
                </a:solidFill>
                <a:latin typeface="Century Gothic"/>
                <a:cs typeface="Century Gothic"/>
              </a:rPr>
              <a:t>2</a:t>
            </a:r>
            <a:r>
              <a:rPr dirty="0" sz="2350" spc="-30" b="1">
                <a:solidFill>
                  <a:srgbClr val="333231"/>
                </a:solidFill>
                <a:latin typeface="Century Gothic"/>
                <a:cs typeface="Century Gothic"/>
              </a:rPr>
              <a:t> </a:t>
            </a:r>
            <a:r>
              <a:rPr dirty="0" sz="2350" spc="-95" b="1">
                <a:solidFill>
                  <a:srgbClr val="333231"/>
                </a:solidFill>
                <a:latin typeface="Century Gothic"/>
                <a:cs typeface="Century Gothic"/>
              </a:rPr>
              <a:t>:</a:t>
            </a:r>
            <a:r>
              <a:rPr dirty="0" sz="2350" spc="-30" b="1">
                <a:solidFill>
                  <a:srgbClr val="333231"/>
                </a:solidFill>
                <a:latin typeface="Century Gothic"/>
                <a:cs typeface="Century Gothic"/>
              </a:rPr>
              <a:t> </a:t>
            </a:r>
            <a:r>
              <a:rPr dirty="0" sz="2350" spc="500" b="1">
                <a:solidFill>
                  <a:srgbClr val="333231"/>
                </a:solidFill>
                <a:latin typeface="Century Gothic"/>
                <a:cs typeface="Century Gothic"/>
              </a:rPr>
              <a:t>W</a:t>
            </a:r>
            <a:r>
              <a:rPr dirty="0" sz="2350" spc="-5" b="1">
                <a:solidFill>
                  <a:srgbClr val="333231"/>
                </a:solidFill>
                <a:latin typeface="Century Gothic"/>
                <a:cs typeface="Century Gothic"/>
              </a:rPr>
              <a:t>e</a:t>
            </a:r>
            <a:r>
              <a:rPr dirty="0" sz="2350" spc="500" b="1">
                <a:solidFill>
                  <a:srgbClr val="333231"/>
                </a:solidFill>
                <a:latin typeface="Century Gothic"/>
                <a:cs typeface="Century Gothic"/>
              </a:rPr>
              <a:t>W</a:t>
            </a:r>
            <a:r>
              <a:rPr dirty="0" sz="2350" spc="-165" b="1">
                <a:solidFill>
                  <a:srgbClr val="333231"/>
                </a:solidFill>
                <a:latin typeface="Century Gothic"/>
                <a:cs typeface="Century Gothic"/>
              </a:rPr>
              <a:t>a</a:t>
            </a:r>
            <a:r>
              <a:rPr dirty="0" sz="2350" spc="40" b="1">
                <a:solidFill>
                  <a:srgbClr val="333231"/>
                </a:solidFill>
                <a:latin typeface="Century Gothic"/>
                <a:cs typeface="Century Gothic"/>
              </a:rPr>
              <a:t>k</a:t>
            </a:r>
            <a:r>
              <a:rPr dirty="0" sz="2350" spc="-30" b="1">
                <a:solidFill>
                  <a:srgbClr val="333231"/>
                </a:solidFill>
                <a:latin typeface="Century Gothic"/>
                <a:cs typeface="Century Gothic"/>
              </a:rPr>
              <a:t> </a:t>
            </a:r>
            <a:r>
              <a:rPr dirty="0" sz="2350" spc="-190" b="1">
                <a:solidFill>
                  <a:srgbClr val="333231"/>
                </a:solidFill>
                <a:latin typeface="맑은 고딕"/>
                <a:cs typeface="맑은 고딕"/>
              </a:rPr>
              <a:t>공항활주</a:t>
            </a:r>
            <a:r>
              <a:rPr dirty="0" sz="2350" spc="-185" b="1">
                <a:solidFill>
                  <a:srgbClr val="333231"/>
                </a:solidFill>
                <a:latin typeface="맑은 고딕"/>
                <a:cs typeface="맑은 고딕"/>
              </a:rPr>
              <a:t>로</a:t>
            </a:r>
            <a:r>
              <a:rPr dirty="0" sz="2350" spc="-200" b="1">
                <a:solidFill>
                  <a:srgbClr val="333231"/>
                </a:solidFill>
                <a:latin typeface="맑은 고딕"/>
                <a:cs typeface="맑은 고딕"/>
              </a:rPr>
              <a:t> </a:t>
            </a:r>
            <a:r>
              <a:rPr dirty="0" sz="2350" spc="-185" b="1">
                <a:solidFill>
                  <a:srgbClr val="333231"/>
                </a:solidFill>
                <a:latin typeface="맑은 고딕"/>
                <a:cs typeface="맑은 고딕"/>
              </a:rPr>
              <a:t>및</a:t>
            </a:r>
            <a:r>
              <a:rPr dirty="0" sz="2350" spc="-200" b="1">
                <a:solidFill>
                  <a:srgbClr val="333231"/>
                </a:solidFill>
                <a:latin typeface="맑은 고딕"/>
                <a:cs typeface="맑은 고딕"/>
              </a:rPr>
              <a:t> </a:t>
            </a:r>
            <a:r>
              <a:rPr dirty="0" sz="2350" spc="-190" b="1">
                <a:solidFill>
                  <a:srgbClr val="333231"/>
                </a:solidFill>
                <a:latin typeface="맑은 고딕"/>
                <a:cs typeface="맑은 고딕"/>
              </a:rPr>
              <a:t>청사신</a:t>
            </a:r>
            <a:r>
              <a:rPr dirty="0" sz="2350" spc="-185" b="1">
                <a:solidFill>
                  <a:srgbClr val="333231"/>
                </a:solidFill>
                <a:latin typeface="맑은 고딕"/>
                <a:cs typeface="맑은 고딕"/>
              </a:rPr>
              <a:t>축</a:t>
            </a:r>
            <a:endParaRPr sz="235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109470" algn="l"/>
              </a:tabLst>
            </a:pPr>
            <a:r>
              <a:rPr dirty="0" sz="2000" spc="-155">
                <a:solidFill>
                  <a:srgbClr val="231F20"/>
                </a:solidFill>
                <a:latin typeface="Arial Unicode MS"/>
                <a:cs typeface="Arial Unicode MS"/>
              </a:rPr>
              <a:t>정부공사</a:t>
            </a:r>
            <a:r>
              <a:rPr dirty="0" sz="2000" spc="1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2000" spc="-155">
                <a:solidFill>
                  <a:srgbClr val="231F20"/>
                </a:solidFill>
                <a:latin typeface="Arial Unicode MS"/>
                <a:cs typeface="Arial Unicode MS"/>
              </a:rPr>
              <a:t>입찰서류	</a:t>
            </a:r>
            <a:r>
              <a:rPr dirty="0" sz="2000" spc="-150">
                <a:solidFill>
                  <a:srgbClr val="231F20"/>
                </a:solidFill>
                <a:latin typeface="Arial Unicode MS"/>
                <a:cs typeface="Arial Unicode MS"/>
              </a:rPr>
              <a:t>요약</a:t>
            </a:r>
            <a:endParaRPr sz="2000">
              <a:latin typeface="Arial Unicode MS"/>
              <a:cs typeface="Arial Unicode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5329" y="8603340"/>
            <a:ext cx="5469890" cy="1025525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  <a:tabLst>
                <a:tab pos="2146300" algn="l"/>
              </a:tabLst>
            </a:pPr>
            <a:r>
              <a:rPr dirty="0" sz="2050" spc="-165">
                <a:latin typeface="Arial Unicode MS"/>
                <a:cs typeface="Arial Unicode MS"/>
              </a:rPr>
              <a:t>예가</a:t>
            </a:r>
            <a:r>
              <a:rPr dirty="0" sz="2050" spc="10">
                <a:latin typeface="Arial Unicode MS"/>
                <a:cs typeface="Arial Unicode MS"/>
              </a:rPr>
              <a:t> </a:t>
            </a:r>
            <a:r>
              <a:rPr dirty="0" sz="2050" spc="-165">
                <a:latin typeface="Arial Unicode MS"/>
                <a:cs typeface="Arial Unicode MS"/>
              </a:rPr>
              <a:t>금액</a:t>
            </a:r>
            <a:r>
              <a:rPr dirty="0" sz="2050" spc="5">
                <a:latin typeface="Arial Unicode MS"/>
                <a:cs typeface="Arial Unicode MS"/>
              </a:rPr>
              <a:t> </a:t>
            </a:r>
            <a:r>
              <a:rPr dirty="0" sz="2050" spc="-515">
                <a:latin typeface="Verdana"/>
                <a:cs typeface="Verdana"/>
              </a:rPr>
              <a:t>:</a:t>
            </a:r>
            <a:r>
              <a:rPr dirty="0" sz="2050" spc="-145">
                <a:latin typeface="Verdana"/>
                <a:cs typeface="Verdana"/>
              </a:rPr>
              <a:t> </a:t>
            </a:r>
            <a:r>
              <a:rPr dirty="0" sz="2050" spc="-10">
                <a:latin typeface="Verdana"/>
                <a:cs typeface="Verdana"/>
              </a:rPr>
              <a:t>500</a:t>
            </a:r>
            <a:r>
              <a:rPr dirty="0" sz="2050" spc="-10">
                <a:latin typeface="Arial Unicode MS"/>
                <a:cs typeface="Arial Unicode MS"/>
              </a:rPr>
              <a:t>억	</a:t>
            </a:r>
            <a:r>
              <a:rPr dirty="0" sz="2050" spc="-165">
                <a:latin typeface="Arial Unicode MS"/>
                <a:cs typeface="Arial Unicode MS"/>
              </a:rPr>
              <a:t>전후</a:t>
            </a:r>
            <a:endParaRPr sz="2050">
              <a:latin typeface="Arial Unicode MS"/>
              <a:cs typeface="Arial Unicode MS"/>
            </a:endParaRPr>
          </a:p>
          <a:p>
            <a:pPr marL="1181735" marR="5080">
              <a:lnSpc>
                <a:spcPct val="106700"/>
              </a:lnSpc>
              <a:spcBef>
                <a:spcPts val="5"/>
              </a:spcBef>
              <a:tabLst>
                <a:tab pos="3433445" algn="l"/>
              </a:tabLst>
            </a:pPr>
            <a:r>
              <a:rPr dirty="0" sz="2050" spc="-330">
                <a:latin typeface="Verdana"/>
                <a:cs typeface="Verdana"/>
              </a:rPr>
              <a:t>(</a:t>
            </a:r>
            <a:r>
              <a:rPr dirty="0" sz="2050" spc="-165">
                <a:latin typeface="Arial Unicode MS"/>
                <a:cs typeface="Arial Unicode MS"/>
              </a:rPr>
              <a:t>매</a:t>
            </a:r>
            <a:r>
              <a:rPr dirty="0" sz="2050" spc="-160">
                <a:latin typeface="Arial Unicode MS"/>
                <a:cs typeface="Arial Unicode MS"/>
              </a:rPr>
              <a:t>년</a:t>
            </a:r>
            <a:r>
              <a:rPr dirty="0" sz="2050" spc="5">
                <a:latin typeface="Arial Unicode MS"/>
                <a:cs typeface="Arial Unicode MS"/>
              </a:rPr>
              <a:t> </a:t>
            </a:r>
            <a:r>
              <a:rPr dirty="0" sz="2050" spc="30">
                <a:latin typeface="Verdana"/>
                <a:cs typeface="Verdana"/>
              </a:rPr>
              <a:t>5</a:t>
            </a:r>
            <a:r>
              <a:rPr dirty="0" sz="2050" spc="45">
                <a:latin typeface="Verdana"/>
                <a:cs typeface="Verdana"/>
              </a:rPr>
              <a:t>00</a:t>
            </a:r>
            <a:r>
              <a:rPr dirty="0" sz="2050" spc="-229">
                <a:latin typeface="Verdana"/>
                <a:cs typeface="Verdana"/>
              </a:rPr>
              <a:t>-</a:t>
            </a:r>
            <a:r>
              <a:rPr dirty="0" sz="2050" spc="-425">
                <a:latin typeface="Verdana"/>
                <a:cs typeface="Verdana"/>
              </a:rPr>
              <a:t>1</a:t>
            </a:r>
            <a:r>
              <a:rPr dirty="0" sz="2050" spc="45">
                <a:latin typeface="Verdana"/>
                <a:cs typeface="Verdana"/>
              </a:rPr>
              <a:t>000</a:t>
            </a:r>
            <a:r>
              <a:rPr dirty="0" sz="2050" spc="-160">
                <a:latin typeface="Arial Unicode MS"/>
                <a:cs typeface="Arial Unicode MS"/>
              </a:rPr>
              <a:t>억</a:t>
            </a:r>
            <a:r>
              <a:rPr dirty="0" sz="2050">
                <a:latin typeface="Arial Unicode MS"/>
                <a:cs typeface="Arial Unicode MS"/>
              </a:rPr>
              <a:t>	</a:t>
            </a:r>
            <a:r>
              <a:rPr dirty="0" sz="2050" spc="-165">
                <a:latin typeface="Arial Unicode MS"/>
                <a:cs typeface="Arial Unicode MS"/>
              </a:rPr>
              <a:t>발주</a:t>
            </a:r>
            <a:r>
              <a:rPr dirty="0" sz="2050">
                <a:latin typeface="Verdana"/>
                <a:cs typeface="Verdana"/>
              </a:rPr>
              <a:t>/</a:t>
            </a:r>
            <a:r>
              <a:rPr dirty="0" sz="2050" spc="-150">
                <a:latin typeface="Verdana"/>
                <a:cs typeface="Verdana"/>
              </a:rPr>
              <a:t> </a:t>
            </a:r>
            <a:r>
              <a:rPr dirty="0" sz="2050" spc="-165">
                <a:latin typeface="Arial Unicode MS"/>
                <a:cs typeface="Arial Unicode MS"/>
              </a:rPr>
              <a:t>수</a:t>
            </a:r>
            <a:r>
              <a:rPr dirty="0" sz="2050" spc="-160">
                <a:latin typeface="Arial Unicode MS"/>
                <a:cs typeface="Arial Unicode MS"/>
              </a:rPr>
              <a:t>주</a:t>
            </a:r>
            <a:r>
              <a:rPr dirty="0" sz="2050" spc="5">
                <a:latin typeface="Arial Unicode MS"/>
                <a:cs typeface="Arial Unicode MS"/>
              </a:rPr>
              <a:t> </a:t>
            </a:r>
            <a:r>
              <a:rPr dirty="0" sz="2050" spc="-165">
                <a:latin typeface="Arial Unicode MS"/>
                <a:cs typeface="Arial Unicode MS"/>
              </a:rPr>
              <a:t>가능함</a:t>
            </a:r>
            <a:r>
              <a:rPr dirty="0" sz="2050" spc="-275">
                <a:latin typeface="Verdana"/>
                <a:cs typeface="Verdana"/>
              </a:rPr>
              <a:t>)  </a:t>
            </a:r>
            <a:r>
              <a:rPr dirty="0" sz="2050" spc="-220">
                <a:latin typeface="Verdana"/>
                <a:cs typeface="Verdana"/>
              </a:rPr>
              <a:t>(</a:t>
            </a:r>
            <a:r>
              <a:rPr dirty="0" sz="2050" spc="-220">
                <a:latin typeface="Arial Unicode MS"/>
                <a:cs typeface="Arial Unicode MS"/>
              </a:rPr>
              <a:t>정부재원</a:t>
            </a:r>
            <a:r>
              <a:rPr dirty="0" sz="2050" spc="-220">
                <a:latin typeface="Verdana"/>
                <a:cs typeface="Verdana"/>
              </a:rPr>
              <a:t>)</a:t>
            </a:r>
            <a:endParaRPr sz="205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899541" y="8742158"/>
            <a:ext cx="2641600" cy="69215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  <a:tabLst>
                <a:tab pos="2147570" algn="l"/>
              </a:tabLst>
            </a:pPr>
            <a:r>
              <a:rPr dirty="0" sz="2050" spc="-165">
                <a:latin typeface="Arial Unicode MS"/>
                <a:cs typeface="Arial Unicode MS"/>
              </a:rPr>
              <a:t>예</a:t>
            </a:r>
            <a:r>
              <a:rPr dirty="0" sz="2050" spc="-160">
                <a:latin typeface="Arial Unicode MS"/>
                <a:cs typeface="Arial Unicode MS"/>
              </a:rPr>
              <a:t>가</a:t>
            </a:r>
            <a:r>
              <a:rPr dirty="0" sz="2050" spc="5">
                <a:latin typeface="Arial Unicode MS"/>
                <a:cs typeface="Arial Unicode MS"/>
              </a:rPr>
              <a:t> </a:t>
            </a:r>
            <a:r>
              <a:rPr dirty="0" sz="2050" spc="-165">
                <a:latin typeface="Arial Unicode MS"/>
                <a:cs typeface="Arial Unicode MS"/>
              </a:rPr>
              <a:t>금</a:t>
            </a:r>
            <a:r>
              <a:rPr dirty="0" sz="2050" spc="-160">
                <a:latin typeface="Arial Unicode MS"/>
                <a:cs typeface="Arial Unicode MS"/>
              </a:rPr>
              <a:t>액</a:t>
            </a:r>
            <a:r>
              <a:rPr dirty="0" sz="2050" spc="5">
                <a:latin typeface="Arial Unicode MS"/>
                <a:cs typeface="Arial Unicode MS"/>
              </a:rPr>
              <a:t> </a:t>
            </a:r>
            <a:r>
              <a:rPr dirty="0" sz="2050" spc="-515">
                <a:latin typeface="Verdana"/>
                <a:cs typeface="Verdana"/>
              </a:rPr>
              <a:t>:</a:t>
            </a:r>
            <a:r>
              <a:rPr dirty="0" sz="2050" spc="-150">
                <a:latin typeface="Verdana"/>
                <a:cs typeface="Verdana"/>
              </a:rPr>
              <a:t> </a:t>
            </a:r>
            <a:r>
              <a:rPr dirty="0" sz="2050" spc="40">
                <a:latin typeface="Verdana"/>
                <a:cs typeface="Verdana"/>
              </a:rPr>
              <a:t>6</a:t>
            </a:r>
            <a:r>
              <a:rPr dirty="0" sz="2050" spc="45">
                <a:latin typeface="Verdana"/>
                <a:cs typeface="Verdana"/>
              </a:rPr>
              <a:t>00</a:t>
            </a:r>
            <a:r>
              <a:rPr dirty="0" sz="2050" spc="-160">
                <a:latin typeface="Arial Unicode MS"/>
                <a:cs typeface="Arial Unicode MS"/>
              </a:rPr>
              <a:t>억</a:t>
            </a:r>
            <a:r>
              <a:rPr dirty="0" sz="2050">
                <a:latin typeface="Arial Unicode MS"/>
                <a:cs typeface="Arial Unicode MS"/>
              </a:rPr>
              <a:t>	</a:t>
            </a:r>
            <a:r>
              <a:rPr dirty="0" sz="2050" spc="-165">
                <a:latin typeface="Arial Unicode MS"/>
                <a:cs typeface="Arial Unicode MS"/>
              </a:rPr>
              <a:t>전</a:t>
            </a:r>
            <a:r>
              <a:rPr dirty="0" sz="2050" spc="-160">
                <a:latin typeface="Arial Unicode MS"/>
                <a:cs typeface="Arial Unicode MS"/>
              </a:rPr>
              <a:t>후</a:t>
            </a:r>
            <a:endParaRPr sz="2050">
              <a:latin typeface="Arial Unicode MS"/>
              <a:cs typeface="Arial Unicode MS"/>
            </a:endParaRPr>
          </a:p>
          <a:p>
            <a:pPr marL="85725">
              <a:lnSpc>
                <a:spcPct val="100000"/>
              </a:lnSpc>
              <a:spcBef>
                <a:spcPts val="165"/>
              </a:spcBef>
            </a:pPr>
            <a:r>
              <a:rPr dirty="0" sz="2050" spc="-330">
                <a:latin typeface="Verdana"/>
                <a:cs typeface="Verdana"/>
              </a:rPr>
              <a:t>(</a:t>
            </a:r>
            <a:r>
              <a:rPr dirty="0" sz="2050" spc="20">
                <a:latin typeface="Verdana"/>
                <a:cs typeface="Verdana"/>
              </a:rPr>
              <a:t>A</a:t>
            </a:r>
            <a:r>
              <a:rPr dirty="0" sz="2050" spc="-80">
                <a:latin typeface="Verdana"/>
                <a:cs typeface="Verdana"/>
              </a:rPr>
              <a:t>D</a:t>
            </a:r>
            <a:r>
              <a:rPr dirty="0" sz="2050" spc="10">
                <a:latin typeface="Verdana"/>
                <a:cs typeface="Verdana"/>
              </a:rPr>
              <a:t>B</a:t>
            </a:r>
            <a:r>
              <a:rPr dirty="0" sz="2050" spc="-150">
                <a:latin typeface="Verdana"/>
                <a:cs typeface="Verdana"/>
              </a:rPr>
              <a:t> </a:t>
            </a:r>
            <a:r>
              <a:rPr dirty="0" sz="2050" spc="-165">
                <a:latin typeface="Arial Unicode MS"/>
                <a:cs typeface="Arial Unicode MS"/>
              </a:rPr>
              <a:t>재원</a:t>
            </a:r>
            <a:r>
              <a:rPr dirty="0" sz="2050" spc="-325">
                <a:latin typeface="Verdana"/>
                <a:cs typeface="Verdana"/>
              </a:rPr>
              <a:t>)</a:t>
            </a:r>
            <a:endParaRPr sz="2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1339" y="318527"/>
            <a:ext cx="9232265" cy="6248400"/>
            <a:chOff x="281339" y="318527"/>
            <a:chExt cx="9232265" cy="6248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9950" y="1699915"/>
              <a:ext cx="5124449" cy="380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95353" y="423303"/>
              <a:ext cx="8514080" cy="1303020"/>
            </a:xfrm>
            <a:custGeom>
              <a:avLst/>
              <a:gdLst/>
              <a:ahLst/>
              <a:cxnLst/>
              <a:rect l="l" t="t" r="r" b="b"/>
              <a:pathLst>
                <a:path w="8514080" h="1303020">
                  <a:moveTo>
                    <a:pt x="8208691" y="1302950"/>
                  </a:moveTo>
                  <a:lnTo>
                    <a:pt x="304788" y="1302950"/>
                  </a:lnTo>
                  <a:lnTo>
                    <a:pt x="255359" y="1298962"/>
                  </a:lnTo>
                  <a:lnTo>
                    <a:pt x="208459" y="1287412"/>
                  </a:lnTo>
                  <a:lnTo>
                    <a:pt x="164726" y="1268930"/>
                  </a:lnTo>
                  <a:lnTo>
                    <a:pt x="124789" y="1244142"/>
                  </a:lnTo>
                  <a:lnTo>
                    <a:pt x="89273" y="1213677"/>
                  </a:lnTo>
                  <a:lnTo>
                    <a:pt x="58808" y="1178162"/>
                  </a:lnTo>
                  <a:lnTo>
                    <a:pt x="34021" y="1138224"/>
                  </a:lnTo>
                  <a:lnTo>
                    <a:pt x="15538" y="1094492"/>
                  </a:lnTo>
                  <a:lnTo>
                    <a:pt x="3989" y="1047591"/>
                  </a:lnTo>
                  <a:lnTo>
                    <a:pt x="0" y="998151"/>
                  </a:lnTo>
                  <a:lnTo>
                    <a:pt x="0" y="304799"/>
                  </a:lnTo>
                  <a:lnTo>
                    <a:pt x="3989" y="255359"/>
                  </a:lnTo>
                  <a:lnTo>
                    <a:pt x="15538" y="208459"/>
                  </a:lnTo>
                  <a:lnTo>
                    <a:pt x="34021" y="164726"/>
                  </a:lnTo>
                  <a:lnTo>
                    <a:pt x="58808" y="124789"/>
                  </a:lnTo>
                  <a:lnTo>
                    <a:pt x="89273" y="89273"/>
                  </a:lnTo>
                  <a:lnTo>
                    <a:pt x="124789" y="58808"/>
                  </a:lnTo>
                  <a:lnTo>
                    <a:pt x="164726" y="34021"/>
                  </a:lnTo>
                  <a:lnTo>
                    <a:pt x="208459" y="15538"/>
                  </a:lnTo>
                  <a:lnTo>
                    <a:pt x="255359" y="3989"/>
                  </a:lnTo>
                  <a:lnTo>
                    <a:pt x="304799" y="0"/>
                  </a:lnTo>
                  <a:lnTo>
                    <a:pt x="8208679" y="0"/>
                  </a:lnTo>
                  <a:lnTo>
                    <a:pt x="8258119" y="3989"/>
                  </a:lnTo>
                  <a:lnTo>
                    <a:pt x="8305019" y="15538"/>
                  </a:lnTo>
                  <a:lnTo>
                    <a:pt x="8348752" y="34021"/>
                  </a:lnTo>
                  <a:lnTo>
                    <a:pt x="8388690" y="58808"/>
                  </a:lnTo>
                  <a:lnTo>
                    <a:pt x="8424205" y="89273"/>
                  </a:lnTo>
                  <a:lnTo>
                    <a:pt x="8454670" y="124789"/>
                  </a:lnTo>
                  <a:lnTo>
                    <a:pt x="8479458" y="164726"/>
                  </a:lnTo>
                  <a:lnTo>
                    <a:pt x="8497940" y="208459"/>
                  </a:lnTo>
                  <a:lnTo>
                    <a:pt x="8509490" y="255359"/>
                  </a:lnTo>
                  <a:lnTo>
                    <a:pt x="8513479" y="304799"/>
                  </a:lnTo>
                  <a:lnTo>
                    <a:pt x="8513479" y="998151"/>
                  </a:lnTo>
                  <a:lnTo>
                    <a:pt x="8509490" y="1047591"/>
                  </a:lnTo>
                  <a:lnTo>
                    <a:pt x="8497940" y="1094492"/>
                  </a:lnTo>
                  <a:lnTo>
                    <a:pt x="8479458" y="1138224"/>
                  </a:lnTo>
                  <a:lnTo>
                    <a:pt x="8454670" y="1178162"/>
                  </a:lnTo>
                  <a:lnTo>
                    <a:pt x="8424205" y="1213677"/>
                  </a:lnTo>
                  <a:lnTo>
                    <a:pt x="8388690" y="1244142"/>
                  </a:lnTo>
                  <a:lnTo>
                    <a:pt x="8348752" y="1268930"/>
                  </a:lnTo>
                  <a:lnTo>
                    <a:pt x="8305019" y="1287412"/>
                  </a:lnTo>
                  <a:lnTo>
                    <a:pt x="8258119" y="1298962"/>
                  </a:lnTo>
                  <a:lnTo>
                    <a:pt x="8208691" y="13029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99670" y="423302"/>
              <a:ext cx="8509000" cy="1299210"/>
            </a:xfrm>
            <a:custGeom>
              <a:avLst/>
              <a:gdLst/>
              <a:ahLst/>
              <a:cxnLst/>
              <a:rect l="l" t="t" r="r" b="b"/>
              <a:pathLst>
                <a:path w="8509000" h="1299210">
                  <a:moveTo>
                    <a:pt x="300785" y="0"/>
                  </a:moveTo>
                  <a:lnTo>
                    <a:pt x="8203995" y="0"/>
                  </a:lnTo>
                  <a:lnTo>
                    <a:pt x="8253431" y="3988"/>
                  </a:lnTo>
                  <a:lnTo>
                    <a:pt x="8300327" y="15537"/>
                  </a:lnTo>
                  <a:lnTo>
                    <a:pt x="8344056" y="34018"/>
                  </a:lnTo>
                  <a:lnTo>
                    <a:pt x="8383991" y="58803"/>
                  </a:lnTo>
                  <a:lnTo>
                    <a:pt x="8419503" y="89266"/>
                  </a:lnTo>
                  <a:lnTo>
                    <a:pt x="8449966" y="124778"/>
                  </a:lnTo>
                  <a:lnTo>
                    <a:pt x="8474751" y="164712"/>
                  </a:lnTo>
                  <a:lnTo>
                    <a:pt x="8493232" y="208441"/>
                  </a:lnTo>
                  <a:lnTo>
                    <a:pt x="8504780" y="255338"/>
                  </a:lnTo>
                  <a:lnTo>
                    <a:pt x="8508769" y="304774"/>
                  </a:lnTo>
                  <a:lnTo>
                    <a:pt x="8508769" y="998067"/>
                  </a:lnTo>
                  <a:lnTo>
                    <a:pt x="8504780" y="1047503"/>
                  </a:lnTo>
                  <a:lnTo>
                    <a:pt x="8493232" y="1094399"/>
                  </a:lnTo>
                  <a:lnTo>
                    <a:pt x="8474751" y="1138128"/>
                  </a:lnTo>
                  <a:lnTo>
                    <a:pt x="8449966" y="1178062"/>
                  </a:lnTo>
                  <a:lnTo>
                    <a:pt x="8419503" y="1213575"/>
                  </a:lnTo>
                  <a:lnTo>
                    <a:pt x="8383991" y="1244037"/>
                  </a:lnTo>
                  <a:lnTo>
                    <a:pt x="8344056" y="1268822"/>
                  </a:lnTo>
                  <a:lnTo>
                    <a:pt x="8300327" y="1287303"/>
                  </a:lnTo>
                </a:path>
                <a:path w="8509000" h="1299210">
                  <a:moveTo>
                    <a:pt x="8286864" y="1290619"/>
                  </a:moveTo>
                  <a:lnTo>
                    <a:pt x="8253431" y="1298852"/>
                  </a:lnTo>
                </a:path>
                <a:path w="8509000" h="1299210">
                  <a:moveTo>
                    <a:pt x="0" y="255338"/>
                  </a:moveTo>
                  <a:lnTo>
                    <a:pt x="11548" y="208441"/>
                  </a:lnTo>
                  <a:lnTo>
                    <a:pt x="30029" y="164712"/>
                  </a:lnTo>
                  <a:lnTo>
                    <a:pt x="54814" y="124778"/>
                  </a:lnTo>
                  <a:lnTo>
                    <a:pt x="85277" y="89266"/>
                  </a:lnTo>
                  <a:lnTo>
                    <a:pt x="120789" y="58803"/>
                  </a:lnTo>
                  <a:lnTo>
                    <a:pt x="160723" y="34018"/>
                  </a:lnTo>
                  <a:lnTo>
                    <a:pt x="204452" y="15537"/>
                  </a:lnTo>
                  <a:lnTo>
                    <a:pt x="251349" y="3988"/>
                  </a:lnTo>
                  <a:lnTo>
                    <a:pt x="300785" y="0"/>
                  </a:lnTo>
                </a:path>
              </a:pathLst>
            </a:custGeom>
            <a:ln w="209549">
              <a:solidFill>
                <a:srgbClr val="0F676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81339" y="876207"/>
              <a:ext cx="1226820" cy="1226820"/>
            </a:xfrm>
            <a:custGeom>
              <a:avLst/>
              <a:gdLst/>
              <a:ahLst/>
              <a:cxnLst/>
              <a:rect l="l" t="t" r="r" b="b"/>
              <a:pathLst>
                <a:path w="1226820" h="1226820">
                  <a:moveTo>
                    <a:pt x="1226513" y="1226513"/>
                  </a:moveTo>
                  <a:lnTo>
                    <a:pt x="0" y="1226513"/>
                  </a:lnTo>
                  <a:lnTo>
                    <a:pt x="0" y="0"/>
                  </a:lnTo>
                  <a:lnTo>
                    <a:pt x="1226513" y="0"/>
                  </a:lnTo>
                  <a:lnTo>
                    <a:pt x="1226513" y="12265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45084" y="1056118"/>
              <a:ext cx="838200" cy="822960"/>
            </a:xfrm>
            <a:custGeom>
              <a:avLst/>
              <a:gdLst/>
              <a:ahLst/>
              <a:cxnLst/>
              <a:rect l="l" t="t" r="r" b="b"/>
              <a:pathLst>
                <a:path w="838200" h="822960">
                  <a:moveTo>
                    <a:pt x="838200" y="424827"/>
                  </a:moveTo>
                  <a:lnTo>
                    <a:pt x="836777" y="421309"/>
                  </a:lnTo>
                  <a:lnTo>
                    <a:pt x="836256" y="420611"/>
                  </a:lnTo>
                  <a:lnTo>
                    <a:pt x="835914" y="419823"/>
                  </a:lnTo>
                  <a:lnTo>
                    <a:pt x="833856" y="417347"/>
                  </a:lnTo>
                  <a:lnTo>
                    <a:pt x="831075" y="413550"/>
                  </a:lnTo>
                  <a:lnTo>
                    <a:pt x="830008" y="412699"/>
                  </a:lnTo>
                  <a:lnTo>
                    <a:pt x="829246" y="411759"/>
                  </a:lnTo>
                  <a:lnTo>
                    <a:pt x="826719" y="410032"/>
                  </a:lnTo>
                  <a:lnTo>
                    <a:pt x="823480" y="407390"/>
                  </a:lnTo>
                  <a:lnTo>
                    <a:pt x="821791" y="406628"/>
                  </a:lnTo>
                  <a:lnTo>
                    <a:pt x="820470" y="405714"/>
                  </a:lnTo>
                  <a:lnTo>
                    <a:pt x="783170" y="387057"/>
                  </a:lnTo>
                  <a:lnTo>
                    <a:pt x="765111" y="378040"/>
                  </a:lnTo>
                  <a:lnTo>
                    <a:pt x="765111" y="501827"/>
                  </a:lnTo>
                  <a:lnTo>
                    <a:pt x="765111" y="664946"/>
                  </a:lnTo>
                  <a:lnTo>
                    <a:pt x="650341" y="722337"/>
                  </a:lnTo>
                  <a:lnTo>
                    <a:pt x="650341" y="559219"/>
                  </a:lnTo>
                  <a:lnTo>
                    <a:pt x="765111" y="501827"/>
                  </a:lnTo>
                  <a:lnTo>
                    <a:pt x="765111" y="378040"/>
                  </a:lnTo>
                  <a:lnTo>
                    <a:pt x="717829" y="354406"/>
                  </a:lnTo>
                  <a:lnTo>
                    <a:pt x="717829" y="439928"/>
                  </a:lnTo>
                  <a:lnTo>
                    <a:pt x="612089" y="492798"/>
                  </a:lnTo>
                  <a:lnTo>
                    <a:pt x="573836" y="473684"/>
                  </a:lnTo>
                  <a:lnTo>
                    <a:pt x="573836" y="559219"/>
                  </a:lnTo>
                  <a:lnTo>
                    <a:pt x="573836" y="722337"/>
                  </a:lnTo>
                  <a:lnTo>
                    <a:pt x="459066" y="664946"/>
                  </a:lnTo>
                  <a:lnTo>
                    <a:pt x="459066" y="507504"/>
                  </a:lnTo>
                  <a:lnTo>
                    <a:pt x="459066" y="501840"/>
                  </a:lnTo>
                  <a:lnTo>
                    <a:pt x="573836" y="559219"/>
                  </a:lnTo>
                  <a:lnTo>
                    <a:pt x="573836" y="473684"/>
                  </a:lnTo>
                  <a:lnTo>
                    <a:pt x="550087" y="461810"/>
                  </a:lnTo>
                  <a:lnTo>
                    <a:pt x="506361" y="439940"/>
                  </a:lnTo>
                  <a:lnTo>
                    <a:pt x="612089" y="387070"/>
                  </a:lnTo>
                  <a:lnTo>
                    <a:pt x="717829" y="439928"/>
                  </a:lnTo>
                  <a:lnTo>
                    <a:pt x="717829" y="354406"/>
                  </a:lnTo>
                  <a:lnTo>
                    <a:pt x="650341" y="320662"/>
                  </a:lnTo>
                  <a:lnTo>
                    <a:pt x="650341" y="171259"/>
                  </a:lnTo>
                  <a:lnTo>
                    <a:pt x="650341" y="114757"/>
                  </a:lnTo>
                  <a:lnTo>
                    <a:pt x="649198" y="105460"/>
                  </a:lnTo>
                  <a:lnTo>
                    <a:pt x="648754" y="104330"/>
                  </a:lnTo>
                  <a:lnTo>
                    <a:pt x="648627" y="103428"/>
                  </a:lnTo>
                  <a:lnTo>
                    <a:pt x="647585" y="101295"/>
                  </a:lnTo>
                  <a:lnTo>
                    <a:pt x="645883" y="96824"/>
                  </a:lnTo>
                  <a:lnTo>
                    <a:pt x="644474" y="94830"/>
                  </a:lnTo>
                  <a:lnTo>
                    <a:pt x="643763" y="93319"/>
                  </a:lnTo>
                  <a:lnTo>
                    <a:pt x="642391" y="91833"/>
                  </a:lnTo>
                  <a:lnTo>
                    <a:pt x="640600" y="89255"/>
                  </a:lnTo>
                  <a:lnTo>
                    <a:pt x="637794" y="86817"/>
                  </a:lnTo>
                  <a:lnTo>
                    <a:pt x="636181" y="85039"/>
                  </a:lnTo>
                  <a:lnTo>
                    <a:pt x="634949" y="84328"/>
                  </a:lnTo>
                  <a:lnTo>
                    <a:pt x="633539" y="83083"/>
                  </a:lnTo>
                  <a:lnTo>
                    <a:pt x="628192" y="80365"/>
                  </a:lnTo>
                  <a:lnTo>
                    <a:pt x="626656" y="79451"/>
                  </a:lnTo>
                  <a:lnTo>
                    <a:pt x="626300" y="79235"/>
                  </a:lnTo>
                  <a:lnTo>
                    <a:pt x="573836" y="58254"/>
                  </a:lnTo>
                  <a:lnTo>
                    <a:pt x="573836" y="171272"/>
                  </a:lnTo>
                  <a:lnTo>
                    <a:pt x="573836" y="320649"/>
                  </a:lnTo>
                  <a:lnTo>
                    <a:pt x="510032" y="352564"/>
                  </a:lnTo>
                  <a:lnTo>
                    <a:pt x="459066" y="378040"/>
                  </a:lnTo>
                  <a:lnTo>
                    <a:pt x="459066" y="217182"/>
                  </a:lnTo>
                  <a:lnTo>
                    <a:pt x="573836" y="171272"/>
                  </a:lnTo>
                  <a:lnTo>
                    <a:pt x="573836" y="58254"/>
                  </a:lnTo>
                  <a:lnTo>
                    <a:pt x="509079" y="32359"/>
                  </a:lnTo>
                  <a:lnTo>
                    <a:pt x="509079" y="114757"/>
                  </a:lnTo>
                  <a:lnTo>
                    <a:pt x="420814" y="150063"/>
                  </a:lnTo>
                  <a:lnTo>
                    <a:pt x="382562" y="134772"/>
                  </a:lnTo>
                  <a:lnTo>
                    <a:pt x="382562" y="217182"/>
                  </a:lnTo>
                  <a:lnTo>
                    <a:pt x="382562" y="378040"/>
                  </a:lnTo>
                  <a:lnTo>
                    <a:pt x="382562" y="507504"/>
                  </a:lnTo>
                  <a:lnTo>
                    <a:pt x="382562" y="664946"/>
                  </a:lnTo>
                  <a:lnTo>
                    <a:pt x="267792" y="722337"/>
                  </a:lnTo>
                  <a:lnTo>
                    <a:pt x="267792" y="576364"/>
                  </a:lnTo>
                  <a:lnTo>
                    <a:pt x="376567" y="511098"/>
                  </a:lnTo>
                  <a:lnTo>
                    <a:pt x="382562" y="507504"/>
                  </a:lnTo>
                  <a:lnTo>
                    <a:pt x="382562" y="378040"/>
                  </a:lnTo>
                  <a:lnTo>
                    <a:pt x="341363" y="357441"/>
                  </a:lnTo>
                  <a:lnTo>
                    <a:pt x="341363" y="442988"/>
                  </a:lnTo>
                  <a:lnTo>
                    <a:pt x="286689" y="475792"/>
                  </a:lnTo>
                  <a:lnTo>
                    <a:pt x="227863" y="511098"/>
                  </a:lnTo>
                  <a:lnTo>
                    <a:pt x="191274" y="492810"/>
                  </a:lnTo>
                  <a:lnTo>
                    <a:pt x="191274" y="578345"/>
                  </a:lnTo>
                  <a:lnTo>
                    <a:pt x="191274" y="722337"/>
                  </a:lnTo>
                  <a:lnTo>
                    <a:pt x="76517" y="664946"/>
                  </a:lnTo>
                  <a:lnTo>
                    <a:pt x="76517" y="520966"/>
                  </a:lnTo>
                  <a:lnTo>
                    <a:pt x="191274" y="578345"/>
                  </a:lnTo>
                  <a:lnTo>
                    <a:pt x="191274" y="492810"/>
                  </a:lnTo>
                  <a:lnTo>
                    <a:pt x="117690" y="456006"/>
                  </a:lnTo>
                  <a:lnTo>
                    <a:pt x="231190" y="387908"/>
                  </a:lnTo>
                  <a:lnTo>
                    <a:pt x="341363" y="442988"/>
                  </a:lnTo>
                  <a:lnTo>
                    <a:pt x="341363" y="357441"/>
                  </a:lnTo>
                  <a:lnTo>
                    <a:pt x="267792" y="320649"/>
                  </a:lnTo>
                  <a:lnTo>
                    <a:pt x="267792" y="171272"/>
                  </a:lnTo>
                  <a:lnTo>
                    <a:pt x="382562" y="217182"/>
                  </a:lnTo>
                  <a:lnTo>
                    <a:pt x="382562" y="134772"/>
                  </a:lnTo>
                  <a:lnTo>
                    <a:pt x="351751" y="122453"/>
                  </a:lnTo>
                  <a:lnTo>
                    <a:pt x="332536" y="114757"/>
                  </a:lnTo>
                  <a:lnTo>
                    <a:pt x="420814" y="79451"/>
                  </a:lnTo>
                  <a:lnTo>
                    <a:pt x="509079" y="114757"/>
                  </a:lnTo>
                  <a:lnTo>
                    <a:pt x="509079" y="32359"/>
                  </a:lnTo>
                  <a:lnTo>
                    <a:pt x="435025" y="2730"/>
                  </a:lnTo>
                  <a:lnTo>
                    <a:pt x="428015" y="673"/>
                  </a:lnTo>
                  <a:lnTo>
                    <a:pt x="420814" y="0"/>
                  </a:lnTo>
                  <a:lnTo>
                    <a:pt x="413613" y="673"/>
                  </a:lnTo>
                  <a:lnTo>
                    <a:pt x="406603" y="2730"/>
                  </a:lnTo>
                  <a:lnTo>
                    <a:pt x="215328" y="79235"/>
                  </a:lnTo>
                  <a:lnTo>
                    <a:pt x="213385" y="80378"/>
                  </a:lnTo>
                  <a:lnTo>
                    <a:pt x="208089" y="83083"/>
                  </a:lnTo>
                  <a:lnTo>
                    <a:pt x="206692" y="84302"/>
                  </a:lnTo>
                  <a:lnTo>
                    <a:pt x="205435" y="85039"/>
                  </a:lnTo>
                  <a:lnTo>
                    <a:pt x="203758" y="86868"/>
                  </a:lnTo>
                  <a:lnTo>
                    <a:pt x="201028" y="89255"/>
                  </a:lnTo>
                  <a:lnTo>
                    <a:pt x="199275" y="91770"/>
                  </a:lnTo>
                  <a:lnTo>
                    <a:pt x="197853" y="93319"/>
                  </a:lnTo>
                  <a:lnTo>
                    <a:pt x="197091" y="94881"/>
                  </a:lnTo>
                  <a:lnTo>
                    <a:pt x="195745" y="96824"/>
                  </a:lnTo>
                  <a:lnTo>
                    <a:pt x="194081" y="101168"/>
                  </a:lnTo>
                  <a:lnTo>
                    <a:pt x="192989" y="103428"/>
                  </a:lnTo>
                  <a:lnTo>
                    <a:pt x="192836" y="104381"/>
                  </a:lnTo>
                  <a:lnTo>
                    <a:pt x="192430" y="105460"/>
                  </a:lnTo>
                  <a:lnTo>
                    <a:pt x="191274" y="114757"/>
                  </a:lnTo>
                  <a:lnTo>
                    <a:pt x="191274" y="322643"/>
                  </a:lnTo>
                  <a:lnTo>
                    <a:pt x="18580" y="426262"/>
                  </a:lnTo>
                  <a:lnTo>
                    <a:pt x="18402" y="426402"/>
                  </a:lnTo>
                  <a:lnTo>
                    <a:pt x="18148" y="426516"/>
                  </a:lnTo>
                  <a:lnTo>
                    <a:pt x="10553" y="432676"/>
                  </a:lnTo>
                  <a:lnTo>
                    <a:pt x="4838" y="440436"/>
                  </a:lnTo>
                  <a:lnTo>
                    <a:pt x="4737" y="440677"/>
                  </a:lnTo>
                  <a:lnTo>
                    <a:pt x="4610" y="440855"/>
                  </a:lnTo>
                  <a:lnTo>
                    <a:pt x="3581" y="443560"/>
                  </a:lnTo>
                  <a:lnTo>
                    <a:pt x="1244" y="449364"/>
                  </a:lnTo>
                  <a:lnTo>
                    <a:pt x="1168" y="449884"/>
                  </a:lnTo>
                  <a:lnTo>
                    <a:pt x="1016" y="450303"/>
                  </a:lnTo>
                  <a:lnTo>
                    <a:pt x="673" y="453758"/>
                  </a:lnTo>
                  <a:lnTo>
                    <a:pt x="0" y="459066"/>
                  </a:lnTo>
                  <a:lnTo>
                    <a:pt x="0" y="688594"/>
                  </a:lnTo>
                  <a:lnTo>
                    <a:pt x="1485" y="699147"/>
                  </a:lnTo>
                  <a:lnTo>
                    <a:pt x="212420" y="818451"/>
                  </a:lnTo>
                  <a:lnTo>
                    <a:pt x="215417" y="819505"/>
                  </a:lnTo>
                  <a:lnTo>
                    <a:pt x="218325" y="820813"/>
                  </a:lnTo>
                  <a:lnTo>
                    <a:pt x="220065" y="821118"/>
                  </a:lnTo>
                  <a:lnTo>
                    <a:pt x="221653" y="821664"/>
                  </a:lnTo>
                  <a:lnTo>
                    <a:pt x="224688" y="821918"/>
                  </a:lnTo>
                  <a:lnTo>
                    <a:pt x="227812" y="822452"/>
                  </a:lnTo>
                  <a:lnTo>
                    <a:pt x="229527" y="822312"/>
                  </a:lnTo>
                  <a:lnTo>
                    <a:pt x="231254" y="822452"/>
                  </a:lnTo>
                  <a:lnTo>
                    <a:pt x="234365" y="821918"/>
                  </a:lnTo>
                  <a:lnTo>
                    <a:pt x="237413" y="821664"/>
                  </a:lnTo>
                  <a:lnTo>
                    <a:pt x="238988" y="821118"/>
                  </a:lnTo>
                  <a:lnTo>
                    <a:pt x="240741" y="820813"/>
                  </a:lnTo>
                  <a:lnTo>
                    <a:pt x="243636" y="819505"/>
                  </a:lnTo>
                  <a:lnTo>
                    <a:pt x="246646" y="818451"/>
                  </a:lnTo>
                  <a:lnTo>
                    <a:pt x="420814" y="731367"/>
                  </a:lnTo>
                  <a:lnTo>
                    <a:pt x="594982" y="818451"/>
                  </a:lnTo>
                  <a:lnTo>
                    <a:pt x="597979" y="819505"/>
                  </a:lnTo>
                  <a:lnTo>
                    <a:pt x="600887" y="820813"/>
                  </a:lnTo>
                  <a:lnTo>
                    <a:pt x="602627" y="821118"/>
                  </a:lnTo>
                  <a:lnTo>
                    <a:pt x="604215" y="821664"/>
                  </a:lnTo>
                  <a:lnTo>
                    <a:pt x="607263" y="821918"/>
                  </a:lnTo>
                  <a:lnTo>
                    <a:pt x="610374" y="822452"/>
                  </a:lnTo>
                  <a:lnTo>
                    <a:pt x="612089" y="822312"/>
                  </a:lnTo>
                  <a:lnTo>
                    <a:pt x="613803" y="822452"/>
                  </a:lnTo>
                  <a:lnTo>
                    <a:pt x="616902" y="821918"/>
                  </a:lnTo>
                  <a:lnTo>
                    <a:pt x="619963" y="821664"/>
                  </a:lnTo>
                  <a:lnTo>
                    <a:pt x="621538" y="821118"/>
                  </a:lnTo>
                  <a:lnTo>
                    <a:pt x="623290" y="820813"/>
                  </a:lnTo>
                  <a:lnTo>
                    <a:pt x="626211" y="819492"/>
                  </a:lnTo>
                  <a:lnTo>
                    <a:pt x="820470" y="722807"/>
                  </a:lnTo>
                  <a:lnTo>
                    <a:pt x="838200" y="703529"/>
                  </a:lnTo>
                  <a:lnTo>
                    <a:pt x="838200" y="501827"/>
                  </a:lnTo>
                  <a:lnTo>
                    <a:pt x="838200" y="454863"/>
                  </a:lnTo>
                  <a:lnTo>
                    <a:pt x="838200" y="424992"/>
                  </a:lnTo>
                  <a:lnTo>
                    <a:pt x="838200" y="424827"/>
                  </a:lnTo>
                  <a:close/>
                </a:path>
              </a:pathLst>
            </a:custGeom>
            <a:solidFill>
              <a:srgbClr val="0F676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5932" y="1985388"/>
              <a:ext cx="8439149" cy="4581524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46314" y="279289"/>
            <a:ext cx="6543674" cy="1000770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628653" y="587580"/>
            <a:ext cx="6055360" cy="886460"/>
          </a:xfrm>
          <a:prstGeom prst="rect">
            <a:avLst/>
          </a:prstGeom>
        </p:spPr>
        <p:txBody>
          <a:bodyPr wrap="square" lIns="0" tIns="129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20"/>
              </a:spcBef>
              <a:tabLst>
                <a:tab pos="1790700" algn="l"/>
                <a:tab pos="3603625" algn="l"/>
              </a:tabLst>
            </a:pPr>
            <a:r>
              <a:rPr dirty="0" sz="2350" spc="-190" b="1">
                <a:solidFill>
                  <a:srgbClr val="333231"/>
                </a:solidFill>
                <a:latin typeface="맑은 고딕"/>
                <a:cs typeface="맑은 고딕"/>
              </a:rPr>
              <a:t>정부공사</a:t>
            </a:r>
            <a:r>
              <a:rPr dirty="0" sz="2350" spc="-135" b="1">
                <a:solidFill>
                  <a:srgbClr val="333231"/>
                </a:solidFill>
                <a:latin typeface="Century Gothic"/>
                <a:cs typeface="Century Gothic"/>
              </a:rPr>
              <a:t>-</a:t>
            </a:r>
            <a:r>
              <a:rPr dirty="0" sz="2350" spc="254" b="1">
                <a:solidFill>
                  <a:srgbClr val="333231"/>
                </a:solidFill>
                <a:latin typeface="Century Gothic"/>
                <a:cs typeface="Century Gothic"/>
              </a:rPr>
              <a:t>0</a:t>
            </a:r>
            <a:r>
              <a:rPr dirty="0" sz="2350" spc="-260" b="1">
                <a:solidFill>
                  <a:srgbClr val="333231"/>
                </a:solidFill>
                <a:latin typeface="Century Gothic"/>
                <a:cs typeface="Century Gothic"/>
              </a:rPr>
              <a:t>1</a:t>
            </a:r>
            <a:r>
              <a:rPr dirty="0" sz="2350" spc="-95" b="1">
                <a:solidFill>
                  <a:srgbClr val="333231"/>
                </a:solidFill>
                <a:latin typeface="Century Gothic"/>
                <a:cs typeface="Century Gothic"/>
              </a:rPr>
              <a:t>:</a:t>
            </a:r>
            <a:r>
              <a:rPr dirty="0" sz="2350" b="1">
                <a:solidFill>
                  <a:srgbClr val="333231"/>
                </a:solidFill>
                <a:latin typeface="Century Gothic"/>
                <a:cs typeface="Century Gothic"/>
              </a:rPr>
              <a:t>	</a:t>
            </a:r>
            <a:r>
              <a:rPr dirty="0" sz="2350" spc="-190" b="1">
                <a:solidFill>
                  <a:srgbClr val="333231"/>
                </a:solidFill>
                <a:latin typeface="맑은 고딕"/>
                <a:cs typeface="맑은 고딕"/>
              </a:rPr>
              <a:t>도로포장공</a:t>
            </a:r>
            <a:r>
              <a:rPr dirty="0" sz="2350" spc="-185" b="1">
                <a:solidFill>
                  <a:srgbClr val="333231"/>
                </a:solidFill>
                <a:latin typeface="맑은 고딕"/>
                <a:cs typeface="맑은 고딕"/>
              </a:rPr>
              <a:t>사</a:t>
            </a:r>
            <a:r>
              <a:rPr dirty="0" sz="2350" b="1">
                <a:solidFill>
                  <a:srgbClr val="333231"/>
                </a:solidFill>
                <a:latin typeface="맑은 고딕"/>
                <a:cs typeface="맑은 고딕"/>
              </a:rPr>
              <a:t>	</a:t>
            </a:r>
            <a:r>
              <a:rPr dirty="0" sz="2350" spc="-190" b="1">
                <a:solidFill>
                  <a:srgbClr val="333231"/>
                </a:solidFill>
                <a:latin typeface="맑은 고딕"/>
                <a:cs typeface="맑은 고딕"/>
              </a:rPr>
              <a:t>입찰</a:t>
            </a:r>
            <a:r>
              <a:rPr dirty="0" sz="2350" spc="-185" b="1">
                <a:solidFill>
                  <a:srgbClr val="333231"/>
                </a:solidFill>
                <a:latin typeface="맑은 고딕"/>
                <a:cs typeface="맑은 고딕"/>
              </a:rPr>
              <a:t>자</a:t>
            </a:r>
            <a:r>
              <a:rPr dirty="0" sz="2350" spc="-200" b="1">
                <a:solidFill>
                  <a:srgbClr val="333231"/>
                </a:solidFill>
                <a:latin typeface="맑은 고딕"/>
                <a:cs typeface="맑은 고딕"/>
              </a:rPr>
              <a:t> </a:t>
            </a:r>
            <a:r>
              <a:rPr dirty="0" sz="2350" spc="-190" b="1">
                <a:solidFill>
                  <a:srgbClr val="333231"/>
                </a:solidFill>
                <a:latin typeface="맑은 고딕"/>
                <a:cs typeface="맑은 고딕"/>
              </a:rPr>
              <a:t>자</a:t>
            </a:r>
            <a:r>
              <a:rPr dirty="0" sz="2350" spc="-185" b="1">
                <a:solidFill>
                  <a:srgbClr val="333231"/>
                </a:solidFill>
                <a:latin typeface="맑은 고딕"/>
                <a:cs typeface="맑은 고딕"/>
              </a:rPr>
              <a:t>격</a:t>
            </a:r>
            <a:r>
              <a:rPr dirty="0" sz="2350" spc="-200" b="1">
                <a:solidFill>
                  <a:srgbClr val="333231"/>
                </a:solidFill>
                <a:latin typeface="맑은 고딕"/>
                <a:cs typeface="맑은 고딕"/>
              </a:rPr>
              <a:t> </a:t>
            </a:r>
            <a:r>
              <a:rPr dirty="0" sz="2350" spc="-190" b="1">
                <a:solidFill>
                  <a:srgbClr val="333231"/>
                </a:solidFill>
                <a:latin typeface="맑은 고딕"/>
                <a:cs typeface="맑은 고딕"/>
              </a:rPr>
              <a:t>정</a:t>
            </a:r>
            <a:r>
              <a:rPr dirty="0" sz="2350" spc="-185" b="1">
                <a:solidFill>
                  <a:srgbClr val="333231"/>
                </a:solidFill>
                <a:latin typeface="맑은 고딕"/>
                <a:cs typeface="맑은 고딕"/>
              </a:rPr>
              <a:t>리</a:t>
            </a:r>
            <a:endParaRPr sz="235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2004060" algn="l"/>
                <a:tab pos="3119755" algn="l"/>
              </a:tabLst>
            </a:pPr>
            <a:r>
              <a:rPr dirty="0" sz="1900" spc="-145">
                <a:solidFill>
                  <a:srgbClr val="231F20"/>
                </a:solidFill>
                <a:latin typeface="Arial Unicode MS"/>
                <a:cs typeface="Arial Unicode MS"/>
              </a:rPr>
              <a:t>정부공</a:t>
            </a:r>
            <a:r>
              <a:rPr dirty="0" sz="1900" spc="-140">
                <a:solidFill>
                  <a:srgbClr val="231F20"/>
                </a:solidFill>
                <a:latin typeface="Arial Unicode MS"/>
                <a:cs typeface="Arial Unicode MS"/>
              </a:rPr>
              <a:t>사</a:t>
            </a:r>
            <a:r>
              <a:rPr dirty="0" sz="1900" spc="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900" spc="-145">
                <a:solidFill>
                  <a:srgbClr val="231F20"/>
                </a:solidFill>
                <a:latin typeface="Arial Unicode MS"/>
                <a:cs typeface="Arial Unicode MS"/>
              </a:rPr>
              <a:t>입찰서</a:t>
            </a:r>
            <a:r>
              <a:rPr dirty="0" sz="1900" spc="-140">
                <a:solidFill>
                  <a:srgbClr val="231F20"/>
                </a:solidFill>
                <a:latin typeface="Arial Unicode MS"/>
                <a:cs typeface="Arial Unicode MS"/>
              </a:rPr>
              <a:t>류</a:t>
            </a:r>
            <a:r>
              <a:rPr dirty="0" sz="1900">
                <a:solidFill>
                  <a:srgbClr val="231F20"/>
                </a:solidFill>
                <a:latin typeface="Arial Unicode MS"/>
                <a:cs typeface="Arial Unicode MS"/>
              </a:rPr>
              <a:t>	</a:t>
            </a:r>
            <a:r>
              <a:rPr dirty="0" sz="1900" spc="-325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dirty="0" sz="1900" spc="40">
                <a:solidFill>
                  <a:srgbClr val="231F20"/>
                </a:solidFill>
                <a:latin typeface="Verdana"/>
                <a:cs typeface="Verdana"/>
              </a:rPr>
              <a:t>T</a:t>
            </a:r>
            <a:r>
              <a:rPr dirty="0" sz="1900" spc="15">
                <a:solidFill>
                  <a:srgbClr val="231F20"/>
                </a:solidFill>
                <a:latin typeface="Verdana"/>
                <a:cs typeface="Verdana"/>
              </a:rPr>
              <a:t>B</a:t>
            </a:r>
            <a:r>
              <a:rPr dirty="0" sz="1900" spc="-1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900" spc="35">
                <a:solidFill>
                  <a:srgbClr val="231F20"/>
                </a:solidFill>
                <a:latin typeface="Verdana"/>
                <a:cs typeface="Verdana"/>
              </a:rPr>
              <a:t>4</a:t>
            </a:r>
            <a:r>
              <a:rPr dirty="0" sz="1900" spc="-245">
                <a:solidFill>
                  <a:srgbClr val="231F20"/>
                </a:solidFill>
                <a:latin typeface="Verdana"/>
                <a:cs typeface="Verdana"/>
              </a:rPr>
              <a:t>.</a:t>
            </a:r>
            <a:r>
              <a:rPr dirty="0" sz="1900" spc="50">
                <a:solidFill>
                  <a:srgbClr val="231F20"/>
                </a:solidFill>
                <a:latin typeface="Verdana"/>
                <a:cs typeface="Verdana"/>
              </a:rPr>
              <a:t>0</a:t>
            </a:r>
            <a:r>
              <a:rPr dirty="0" sz="1900" spc="-1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900" spc="-204">
                <a:solidFill>
                  <a:srgbClr val="231F20"/>
                </a:solidFill>
                <a:latin typeface="Verdana"/>
                <a:cs typeface="Verdana"/>
              </a:rPr>
              <a:t>-</a:t>
            </a:r>
            <a:r>
              <a:rPr dirty="0" sz="1900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dirty="0" sz="1900" spc="50">
                <a:solidFill>
                  <a:srgbClr val="231F20"/>
                </a:solidFill>
                <a:latin typeface="Verdana"/>
                <a:cs typeface="Verdana"/>
              </a:rPr>
              <a:t>Q</a:t>
            </a:r>
            <a:r>
              <a:rPr dirty="0" sz="1900" spc="-105">
                <a:solidFill>
                  <a:srgbClr val="231F20"/>
                </a:solidFill>
                <a:latin typeface="Verdana"/>
                <a:cs typeface="Verdana"/>
              </a:rPr>
              <a:t>u</a:t>
            </a:r>
            <a:r>
              <a:rPr dirty="0" sz="1900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r>
              <a:rPr dirty="0" sz="1900" spc="-95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dirty="0" sz="1900">
                <a:solidFill>
                  <a:srgbClr val="231F20"/>
                </a:solidFill>
                <a:latin typeface="Verdana"/>
                <a:cs typeface="Verdana"/>
              </a:rPr>
              <a:t>f</a:t>
            </a:r>
            <a:r>
              <a:rPr dirty="0" sz="1900" spc="-95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dirty="0" sz="1900" spc="155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dirty="0" sz="1900" spc="-45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1900" spc="-65">
                <a:solidFill>
                  <a:srgbClr val="231F20"/>
                </a:solidFill>
                <a:latin typeface="Verdana"/>
                <a:cs typeface="Verdana"/>
              </a:rPr>
              <a:t>t</a:t>
            </a:r>
            <a:r>
              <a:rPr dirty="0" sz="1900" spc="-95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dirty="0" sz="1900" spc="-110">
                <a:solidFill>
                  <a:srgbClr val="231F20"/>
                </a:solidFill>
                <a:latin typeface="Verdana"/>
                <a:cs typeface="Verdana"/>
              </a:rPr>
              <a:t>n</a:t>
            </a:r>
            <a:r>
              <a:rPr dirty="0" sz="1900" spc="65">
                <a:solidFill>
                  <a:srgbClr val="231F20"/>
                </a:solidFill>
                <a:latin typeface="Verdana"/>
                <a:cs typeface="Verdana"/>
              </a:rPr>
              <a:t>o</a:t>
            </a:r>
            <a:r>
              <a:rPr dirty="0" sz="1900" spc="-1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900" spc="60">
                <a:solidFill>
                  <a:srgbClr val="231F20"/>
                </a:solidFill>
                <a:latin typeface="Verdana"/>
                <a:cs typeface="Verdana"/>
              </a:rPr>
              <a:t>o</a:t>
            </a:r>
            <a:r>
              <a:rPr dirty="0" sz="1900" spc="5">
                <a:solidFill>
                  <a:srgbClr val="231F20"/>
                </a:solidFill>
                <a:latin typeface="Verdana"/>
                <a:cs typeface="Verdana"/>
              </a:rPr>
              <a:t>f</a:t>
            </a:r>
            <a:r>
              <a:rPr dirty="0" sz="1900" spc="-1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900" spc="-65">
                <a:solidFill>
                  <a:srgbClr val="231F20"/>
                </a:solidFill>
                <a:latin typeface="Verdana"/>
                <a:cs typeface="Verdana"/>
              </a:rPr>
              <a:t>t</a:t>
            </a:r>
            <a:r>
              <a:rPr dirty="0" sz="1900" spc="-105">
                <a:solidFill>
                  <a:srgbClr val="231F20"/>
                </a:solidFill>
                <a:latin typeface="Verdana"/>
                <a:cs typeface="Verdana"/>
              </a:rPr>
              <a:t>h</a:t>
            </a:r>
            <a:r>
              <a:rPr dirty="0" sz="1900" spc="70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r>
              <a:rPr dirty="0" sz="1900" spc="-1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900" spc="10">
                <a:solidFill>
                  <a:srgbClr val="231F20"/>
                </a:solidFill>
                <a:latin typeface="Verdana"/>
                <a:cs typeface="Verdana"/>
              </a:rPr>
              <a:t>B</a:t>
            </a:r>
            <a:r>
              <a:rPr dirty="0" sz="1900" spc="-95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dirty="0" sz="1900" spc="20">
                <a:solidFill>
                  <a:srgbClr val="231F20"/>
                </a:solidFill>
                <a:latin typeface="Verdana"/>
                <a:cs typeface="Verdana"/>
              </a:rPr>
              <a:t>dd</a:t>
            </a:r>
            <a:r>
              <a:rPr dirty="0" sz="1900" spc="65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r>
              <a:rPr dirty="0" sz="1900" spc="-120">
                <a:solidFill>
                  <a:srgbClr val="231F20"/>
                </a:solidFill>
                <a:latin typeface="Verdana"/>
                <a:cs typeface="Verdana"/>
              </a:rPr>
              <a:t>r</a:t>
            </a:r>
            <a:endParaRPr sz="1900">
              <a:latin typeface="Verdana"/>
              <a:cs typeface="Verdan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4165" y="7590551"/>
            <a:ext cx="85725" cy="8572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980512" y="7412116"/>
            <a:ext cx="8646160" cy="2082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080">
              <a:lnSpc>
                <a:spcPct val="107100"/>
              </a:lnSpc>
              <a:spcBef>
                <a:spcPts val="100"/>
              </a:spcBef>
              <a:tabLst>
                <a:tab pos="897890" algn="l"/>
                <a:tab pos="1953895" algn="l"/>
              </a:tabLst>
            </a:pPr>
            <a:r>
              <a:rPr dirty="0" sz="2100" spc="-170">
                <a:latin typeface="Arial Unicode MS"/>
                <a:cs typeface="Arial Unicode MS"/>
              </a:rPr>
              <a:t>입찰서류</a:t>
            </a:r>
            <a:r>
              <a:rPr dirty="0" sz="2100" spc="-170">
                <a:latin typeface="Arial Unicode MS"/>
                <a:cs typeface="Arial Unicode MS"/>
              </a:rPr>
              <a:t> </a:t>
            </a:r>
            <a:r>
              <a:rPr dirty="0" sz="2100" spc="-170">
                <a:latin typeface="Arial Unicode MS"/>
                <a:cs typeface="Arial Unicode MS"/>
              </a:rPr>
              <a:t>지원</a:t>
            </a:r>
            <a:r>
              <a:rPr dirty="0" sz="2100" spc="-170">
                <a:latin typeface="Arial Unicode MS"/>
                <a:cs typeface="Arial Unicode MS"/>
              </a:rPr>
              <a:t> </a:t>
            </a:r>
            <a:r>
              <a:rPr dirty="0" sz="2100" spc="-170">
                <a:latin typeface="Arial Unicode MS"/>
                <a:cs typeface="Arial Unicode MS"/>
              </a:rPr>
              <a:t>및</a:t>
            </a:r>
            <a:r>
              <a:rPr dirty="0" sz="2100" spc="-170">
                <a:latin typeface="Arial Unicode MS"/>
                <a:cs typeface="Arial Unicode MS"/>
              </a:rPr>
              <a:t> </a:t>
            </a:r>
            <a:r>
              <a:rPr dirty="0" sz="2100" spc="-170">
                <a:latin typeface="Arial Unicode MS"/>
                <a:cs typeface="Arial Unicode MS"/>
              </a:rPr>
              <a:t>낙찰까지</a:t>
            </a:r>
            <a:r>
              <a:rPr dirty="0" sz="2100" spc="-170">
                <a:latin typeface="Arial Unicode MS"/>
                <a:cs typeface="Arial Unicode MS"/>
              </a:rPr>
              <a:t> </a:t>
            </a:r>
            <a:r>
              <a:rPr dirty="0" sz="2100" spc="-170">
                <a:latin typeface="Arial Unicode MS"/>
                <a:cs typeface="Arial Unicode MS"/>
              </a:rPr>
              <a:t>현지</a:t>
            </a:r>
            <a:r>
              <a:rPr dirty="0" sz="2100" spc="-170">
                <a:latin typeface="Arial Unicode MS"/>
                <a:cs typeface="Arial Unicode MS"/>
              </a:rPr>
              <a:t> </a:t>
            </a:r>
            <a:r>
              <a:rPr dirty="0" sz="2100" spc="-170">
                <a:latin typeface="Arial Unicode MS"/>
                <a:cs typeface="Arial Unicode MS"/>
              </a:rPr>
              <a:t>개발자</a:t>
            </a:r>
            <a:r>
              <a:rPr dirty="0" sz="2100" spc="-330">
                <a:latin typeface="Verdana"/>
                <a:cs typeface="Verdana"/>
              </a:rPr>
              <a:t>(</a:t>
            </a:r>
            <a:r>
              <a:rPr dirty="0" sz="2100" spc="-170">
                <a:latin typeface="Arial Unicode MS"/>
                <a:cs typeface="Arial Unicode MS"/>
              </a:rPr>
              <a:t>현재</a:t>
            </a:r>
            <a:r>
              <a:rPr dirty="0" sz="2100" spc="-170">
                <a:latin typeface="Arial Unicode MS"/>
                <a:cs typeface="Arial Unicode MS"/>
              </a:rPr>
              <a:t> </a:t>
            </a:r>
            <a:r>
              <a:rPr dirty="0" sz="2100" spc="30">
                <a:latin typeface="Verdana"/>
                <a:cs typeface="Verdana"/>
              </a:rPr>
              <a:t>5</a:t>
            </a:r>
            <a:r>
              <a:rPr dirty="0" sz="2100" spc="-170">
                <a:latin typeface="Arial Unicode MS"/>
                <a:cs typeface="Arial Unicode MS"/>
              </a:rPr>
              <a:t>억불</a:t>
            </a:r>
            <a:r>
              <a:rPr dirty="0" sz="2100" spc="-170">
                <a:latin typeface="Arial Unicode MS"/>
                <a:cs typeface="Arial Unicode MS"/>
              </a:rPr>
              <a:t> </a:t>
            </a:r>
            <a:r>
              <a:rPr dirty="0" sz="2100" spc="-170">
                <a:latin typeface="Arial Unicode MS"/>
                <a:cs typeface="Arial Unicode MS"/>
              </a:rPr>
              <a:t>항구</a:t>
            </a:r>
            <a:r>
              <a:rPr dirty="0" sz="2100" spc="5">
                <a:latin typeface="Verdana"/>
                <a:cs typeface="Verdana"/>
              </a:rPr>
              <a:t>B</a:t>
            </a:r>
            <a:r>
              <a:rPr dirty="0" sz="2100" spc="50">
                <a:latin typeface="Verdana"/>
                <a:cs typeface="Verdana"/>
              </a:rPr>
              <a:t>O</a:t>
            </a:r>
            <a:r>
              <a:rPr dirty="0" sz="2100" spc="40">
                <a:latin typeface="Verdana"/>
                <a:cs typeface="Verdana"/>
              </a:rPr>
              <a:t>T</a:t>
            </a:r>
            <a:r>
              <a:rPr dirty="0" sz="2100" spc="-170">
                <a:latin typeface="Arial Unicode MS"/>
                <a:cs typeface="Arial Unicode MS"/>
              </a:rPr>
              <a:t>사업자</a:t>
            </a:r>
            <a:r>
              <a:rPr dirty="0" sz="2100" spc="-330">
                <a:latin typeface="Verdana"/>
                <a:cs typeface="Verdana"/>
              </a:rPr>
              <a:t>)</a:t>
            </a:r>
            <a:r>
              <a:rPr dirty="0" sz="2100" spc="-155">
                <a:latin typeface="Verdana"/>
                <a:cs typeface="Verdana"/>
              </a:rPr>
              <a:t> </a:t>
            </a:r>
            <a:r>
              <a:rPr dirty="0" sz="2100" spc="-130">
                <a:latin typeface="Arial Unicode MS"/>
                <a:cs typeface="Arial Unicode MS"/>
              </a:rPr>
              <a:t>모두가능  </a:t>
            </a:r>
            <a:r>
              <a:rPr dirty="0" sz="2100" spc="-170">
                <a:latin typeface="Arial Unicode MS"/>
                <a:cs typeface="Arial Unicode MS"/>
              </a:rPr>
              <a:t>건설사	</a:t>
            </a:r>
            <a:r>
              <a:rPr dirty="0" sz="2100" spc="-100">
                <a:latin typeface="Arial Unicode MS"/>
                <a:cs typeface="Arial Unicode MS"/>
              </a:rPr>
              <a:t>자격</a:t>
            </a:r>
            <a:r>
              <a:rPr dirty="0" sz="2100" spc="-100">
                <a:latin typeface="Verdana"/>
                <a:cs typeface="Verdana"/>
              </a:rPr>
              <a:t>(Qualification</a:t>
            </a:r>
            <a:r>
              <a:rPr dirty="0" sz="2100" spc="-100">
                <a:latin typeface="Arial Unicode MS"/>
                <a:cs typeface="Arial Unicode MS"/>
              </a:rPr>
              <a:t>조건</a:t>
            </a:r>
            <a:r>
              <a:rPr dirty="0" sz="2100" spc="-100">
                <a:latin typeface="Verdana"/>
                <a:cs typeface="Verdana"/>
              </a:rPr>
              <a:t>)</a:t>
            </a:r>
            <a:r>
              <a:rPr dirty="0" sz="2100" spc="-100">
                <a:latin typeface="Arial Unicode MS"/>
                <a:cs typeface="Arial Unicode MS"/>
              </a:rPr>
              <a:t>과 </a:t>
            </a:r>
            <a:r>
              <a:rPr dirty="0" sz="2100" spc="-200">
                <a:latin typeface="Arial Unicode MS"/>
                <a:cs typeface="Arial Unicode MS"/>
              </a:rPr>
              <a:t>재무능력</a:t>
            </a:r>
            <a:r>
              <a:rPr dirty="0" sz="2100" spc="-200">
                <a:latin typeface="Verdana"/>
                <a:cs typeface="Verdana"/>
              </a:rPr>
              <a:t>(</a:t>
            </a:r>
            <a:r>
              <a:rPr dirty="0" sz="2100" spc="-200">
                <a:latin typeface="Arial Unicode MS"/>
                <a:cs typeface="Arial Unicode MS"/>
              </a:rPr>
              <a:t>공사보증등</a:t>
            </a:r>
            <a:r>
              <a:rPr dirty="0" sz="2100" spc="-200">
                <a:latin typeface="Verdana"/>
                <a:cs typeface="Verdana"/>
              </a:rPr>
              <a:t>) </a:t>
            </a:r>
            <a:r>
              <a:rPr dirty="0" sz="2100" spc="-170">
                <a:latin typeface="Arial Unicode MS"/>
                <a:cs typeface="Arial Unicode MS"/>
              </a:rPr>
              <a:t>있다면</a:t>
            </a:r>
            <a:r>
              <a:rPr dirty="0" sz="2100" spc="-165">
                <a:latin typeface="Arial Unicode MS"/>
                <a:cs typeface="Arial Unicode MS"/>
              </a:rPr>
              <a:t> </a:t>
            </a:r>
            <a:r>
              <a:rPr dirty="0" sz="2100" spc="-170">
                <a:latin typeface="Arial Unicode MS"/>
                <a:cs typeface="Arial Unicode MS"/>
              </a:rPr>
              <a:t>낙찰가능함 </a:t>
            </a:r>
            <a:r>
              <a:rPr dirty="0" sz="2100" spc="-165">
                <a:latin typeface="Arial Unicode MS"/>
                <a:cs typeface="Arial Unicode MS"/>
              </a:rPr>
              <a:t> </a:t>
            </a:r>
            <a:r>
              <a:rPr dirty="0" sz="2100" spc="75">
                <a:latin typeface="Verdana"/>
                <a:cs typeface="Verdana"/>
              </a:rPr>
              <a:t>P</a:t>
            </a:r>
            <a:r>
              <a:rPr dirty="0" sz="2100" spc="50">
                <a:latin typeface="Verdana"/>
                <a:cs typeface="Verdana"/>
              </a:rPr>
              <a:t>Q</a:t>
            </a:r>
            <a:r>
              <a:rPr dirty="0" sz="2100" spc="-170">
                <a:latin typeface="Arial Unicode MS"/>
                <a:cs typeface="Arial Unicode MS"/>
              </a:rPr>
              <a:t>서류는</a:t>
            </a:r>
            <a:r>
              <a:rPr dirty="0" sz="2100">
                <a:latin typeface="Arial Unicode MS"/>
                <a:cs typeface="Arial Unicode MS"/>
              </a:rPr>
              <a:t> </a:t>
            </a:r>
            <a:r>
              <a:rPr dirty="0" sz="2100" spc="-170">
                <a:latin typeface="Arial Unicode MS"/>
                <a:cs typeface="Arial Unicode MS"/>
              </a:rPr>
              <a:t>현지파트너사에</a:t>
            </a:r>
            <a:r>
              <a:rPr dirty="0" sz="2100">
                <a:latin typeface="Arial Unicode MS"/>
                <a:cs typeface="Arial Unicode MS"/>
              </a:rPr>
              <a:t> </a:t>
            </a:r>
            <a:r>
              <a:rPr dirty="0" sz="2100" spc="-170">
                <a:latin typeface="Arial Unicode MS"/>
                <a:cs typeface="Arial Unicode MS"/>
              </a:rPr>
              <a:t>모두</a:t>
            </a:r>
            <a:r>
              <a:rPr dirty="0" sz="2100">
                <a:latin typeface="Arial Unicode MS"/>
                <a:cs typeface="Arial Unicode MS"/>
              </a:rPr>
              <a:t> </a:t>
            </a:r>
            <a:r>
              <a:rPr dirty="0" sz="2100" spc="-170">
                <a:latin typeface="Arial Unicode MS"/>
                <a:cs typeface="Arial Unicode MS"/>
              </a:rPr>
              <a:t>준비되어</a:t>
            </a:r>
            <a:r>
              <a:rPr dirty="0" sz="2100">
                <a:latin typeface="Arial Unicode MS"/>
                <a:cs typeface="Arial Unicode MS"/>
              </a:rPr>
              <a:t> </a:t>
            </a:r>
            <a:r>
              <a:rPr dirty="0" sz="2100" spc="-170">
                <a:latin typeface="Arial Unicode MS"/>
                <a:cs typeface="Arial Unicode MS"/>
              </a:rPr>
              <a:t>있고</a:t>
            </a:r>
            <a:r>
              <a:rPr dirty="0" sz="2100" spc="-200">
                <a:latin typeface="Verdana"/>
                <a:cs typeface="Verdana"/>
              </a:rPr>
              <a:t>,</a:t>
            </a:r>
            <a:r>
              <a:rPr dirty="0" sz="2100" spc="-155">
                <a:latin typeface="Verdana"/>
                <a:cs typeface="Verdana"/>
              </a:rPr>
              <a:t> </a:t>
            </a:r>
            <a:r>
              <a:rPr dirty="0" sz="2100" spc="5">
                <a:latin typeface="Verdana"/>
                <a:cs typeface="Verdana"/>
              </a:rPr>
              <a:t>B</a:t>
            </a:r>
            <a:r>
              <a:rPr dirty="0" sz="2100" spc="50">
                <a:latin typeface="Verdana"/>
                <a:cs typeface="Verdana"/>
              </a:rPr>
              <a:t>O</a:t>
            </a:r>
            <a:r>
              <a:rPr dirty="0" sz="2100" spc="50">
                <a:latin typeface="Verdana"/>
                <a:cs typeface="Verdana"/>
              </a:rPr>
              <a:t>Q</a:t>
            </a:r>
            <a:r>
              <a:rPr dirty="0" sz="2100" spc="-155">
                <a:latin typeface="Verdana"/>
                <a:cs typeface="Verdana"/>
              </a:rPr>
              <a:t> </a:t>
            </a:r>
            <a:r>
              <a:rPr dirty="0" sz="2100" spc="-170">
                <a:latin typeface="Arial Unicode MS"/>
                <a:cs typeface="Arial Unicode MS"/>
              </a:rPr>
              <a:t>물량취합되어</a:t>
            </a:r>
            <a:r>
              <a:rPr dirty="0" sz="2100">
                <a:latin typeface="Arial Unicode MS"/>
                <a:cs typeface="Arial Unicode MS"/>
              </a:rPr>
              <a:t> </a:t>
            </a:r>
            <a:r>
              <a:rPr dirty="0" sz="2100" spc="-140">
                <a:latin typeface="Arial Unicode MS"/>
                <a:cs typeface="Arial Unicode MS"/>
              </a:rPr>
              <a:t>있으며  단가만</a:t>
            </a:r>
            <a:r>
              <a:rPr dirty="0" sz="2100">
                <a:latin typeface="Arial Unicode MS"/>
                <a:cs typeface="Arial Unicode MS"/>
              </a:rPr>
              <a:t> </a:t>
            </a:r>
            <a:r>
              <a:rPr dirty="0" sz="2100" spc="-170">
                <a:latin typeface="Arial Unicode MS"/>
                <a:cs typeface="Arial Unicode MS"/>
              </a:rPr>
              <a:t>입력하여</a:t>
            </a:r>
            <a:r>
              <a:rPr dirty="0" sz="2100">
                <a:latin typeface="Arial Unicode MS"/>
                <a:cs typeface="Arial Unicode MS"/>
              </a:rPr>
              <a:t>	</a:t>
            </a:r>
            <a:r>
              <a:rPr dirty="0" sz="2100" spc="-170">
                <a:latin typeface="Arial Unicode MS"/>
                <a:cs typeface="Arial Unicode MS"/>
              </a:rPr>
              <a:t>제출금액</a:t>
            </a:r>
            <a:r>
              <a:rPr dirty="0" sz="2100">
                <a:latin typeface="Arial Unicode MS"/>
                <a:cs typeface="Arial Unicode MS"/>
              </a:rPr>
              <a:t> </a:t>
            </a:r>
            <a:r>
              <a:rPr dirty="0" sz="2100" spc="-170">
                <a:latin typeface="Arial Unicode MS"/>
                <a:cs typeface="Arial Unicode MS"/>
              </a:rPr>
              <a:t>산정하면</a:t>
            </a:r>
            <a:r>
              <a:rPr dirty="0" sz="2100">
                <a:latin typeface="Arial Unicode MS"/>
                <a:cs typeface="Arial Unicode MS"/>
              </a:rPr>
              <a:t> </a:t>
            </a:r>
            <a:r>
              <a:rPr dirty="0" sz="2100" spc="-170">
                <a:latin typeface="Arial Unicode MS"/>
                <a:cs typeface="Arial Unicode MS"/>
              </a:rPr>
              <a:t>되고</a:t>
            </a:r>
            <a:endParaRPr sz="2100">
              <a:latin typeface="Arial Unicode MS"/>
              <a:cs typeface="Arial Unicode MS"/>
            </a:endParaRPr>
          </a:p>
          <a:p>
            <a:pPr marL="17780">
              <a:lnSpc>
                <a:spcPct val="100000"/>
              </a:lnSpc>
              <a:spcBef>
                <a:spcPts val="180"/>
              </a:spcBef>
            </a:pPr>
            <a:r>
              <a:rPr dirty="0" sz="2100" spc="-170">
                <a:latin typeface="Arial Unicode MS"/>
                <a:cs typeface="Arial Unicode MS"/>
              </a:rPr>
              <a:t>시방서</a:t>
            </a:r>
            <a:r>
              <a:rPr dirty="0" sz="2100" spc="-200">
                <a:latin typeface="Verdana"/>
                <a:cs typeface="Verdana"/>
              </a:rPr>
              <a:t>,</a:t>
            </a:r>
            <a:r>
              <a:rPr dirty="0" sz="2100" spc="-155">
                <a:latin typeface="Verdana"/>
                <a:cs typeface="Verdana"/>
              </a:rPr>
              <a:t> </a:t>
            </a:r>
            <a:r>
              <a:rPr dirty="0" sz="2100" spc="-170">
                <a:latin typeface="Arial Unicode MS"/>
                <a:cs typeface="Arial Unicode MS"/>
              </a:rPr>
              <a:t>다른</a:t>
            </a:r>
            <a:r>
              <a:rPr dirty="0" sz="2100">
                <a:latin typeface="Arial Unicode MS"/>
                <a:cs typeface="Arial Unicode MS"/>
              </a:rPr>
              <a:t> </a:t>
            </a:r>
            <a:r>
              <a:rPr dirty="0" sz="2100" spc="-170">
                <a:latin typeface="Arial Unicode MS"/>
                <a:cs typeface="Arial Unicode MS"/>
              </a:rPr>
              <a:t>제출서류등은</a:t>
            </a:r>
            <a:r>
              <a:rPr dirty="0" sz="2100">
                <a:latin typeface="Arial Unicode MS"/>
                <a:cs typeface="Arial Unicode MS"/>
              </a:rPr>
              <a:t> </a:t>
            </a:r>
            <a:r>
              <a:rPr dirty="0" sz="2100" spc="-170">
                <a:latin typeface="Arial Unicode MS"/>
                <a:cs typeface="Arial Unicode MS"/>
              </a:rPr>
              <a:t>발주처</a:t>
            </a:r>
            <a:r>
              <a:rPr dirty="0" sz="2100">
                <a:latin typeface="Arial Unicode MS"/>
                <a:cs typeface="Arial Unicode MS"/>
              </a:rPr>
              <a:t> </a:t>
            </a:r>
            <a:r>
              <a:rPr dirty="0" sz="2100" spc="-170">
                <a:latin typeface="Arial Unicode MS"/>
                <a:cs typeface="Arial Unicode MS"/>
              </a:rPr>
              <a:t>담당</a:t>
            </a:r>
            <a:r>
              <a:rPr dirty="0" sz="2100">
                <a:latin typeface="Arial Unicode MS"/>
                <a:cs typeface="Arial Unicode MS"/>
              </a:rPr>
              <a:t> </a:t>
            </a:r>
            <a:r>
              <a:rPr dirty="0" sz="2100" spc="-170">
                <a:latin typeface="Arial Unicode MS"/>
                <a:cs typeface="Arial Unicode MS"/>
              </a:rPr>
              <a:t>엔지니어와</a:t>
            </a:r>
            <a:r>
              <a:rPr dirty="0" sz="2100">
                <a:latin typeface="Arial Unicode MS"/>
                <a:cs typeface="Arial Unicode MS"/>
              </a:rPr>
              <a:t> </a:t>
            </a:r>
            <a:r>
              <a:rPr dirty="0" sz="2100" spc="-170">
                <a:latin typeface="Arial Unicode MS"/>
                <a:cs typeface="Arial Unicode MS"/>
              </a:rPr>
              <a:t>예산에</a:t>
            </a:r>
            <a:r>
              <a:rPr dirty="0" sz="2100">
                <a:latin typeface="Arial Unicode MS"/>
                <a:cs typeface="Arial Unicode MS"/>
              </a:rPr>
              <a:t> </a:t>
            </a:r>
            <a:r>
              <a:rPr dirty="0" sz="2100" spc="-170">
                <a:latin typeface="Arial Unicode MS"/>
                <a:cs typeface="Arial Unicode MS"/>
              </a:rPr>
              <a:t>마춰</a:t>
            </a:r>
            <a:r>
              <a:rPr dirty="0" sz="2100">
                <a:latin typeface="Arial Unicode MS"/>
                <a:cs typeface="Arial Unicode MS"/>
              </a:rPr>
              <a:t> </a:t>
            </a:r>
            <a:r>
              <a:rPr dirty="0" sz="2100" spc="-170">
                <a:latin typeface="Arial Unicode MS"/>
                <a:cs typeface="Arial Unicode MS"/>
              </a:rPr>
              <a:t>작성지원</a:t>
            </a:r>
            <a:endParaRPr sz="2100">
              <a:latin typeface="Arial Unicode MS"/>
              <a:cs typeface="Arial Unicode MS"/>
            </a:endParaRPr>
          </a:p>
          <a:p>
            <a:pPr marL="17780">
              <a:lnSpc>
                <a:spcPct val="100000"/>
              </a:lnSpc>
              <a:spcBef>
                <a:spcPts val="180"/>
              </a:spcBef>
            </a:pPr>
            <a:r>
              <a:rPr dirty="0" sz="2100" spc="-240">
                <a:latin typeface="Verdana"/>
                <a:cs typeface="Verdana"/>
              </a:rPr>
              <a:t>[</a:t>
            </a:r>
            <a:r>
              <a:rPr dirty="0" sz="2100" spc="-170">
                <a:latin typeface="Arial Unicode MS"/>
                <a:cs typeface="Arial Unicode MS"/>
              </a:rPr>
              <a:t>결론</a:t>
            </a:r>
            <a:r>
              <a:rPr dirty="0" sz="2100" spc="-240">
                <a:latin typeface="Verdana"/>
                <a:cs typeface="Verdana"/>
              </a:rPr>
              <a:t>]</a:t>
            </a:r>
            <a:r>
              <a:rPr dirty="0" sz="2100" spc="-155">
                <a:latin typeface="Verdana"/>
                <a:cs typeface="Verdana"/>
              </a:rPr>
              <a:t> </a:t>
            </a:r>
            <a:r>
              <a:rPr dirty="0" sz="2100" spc="-170">
                <a:latin typeface="Arial Unicode MS"/>
                <a:cs typeface="Arial Unicode MS"/>
              </a:rPr>
              <a:t>시간🕔</a:t>
            </a:r>
            <a:r>
              <a:rPr dirty="0" sz="2100">
                <a:latin typeface="Arial Unicode MS"/>
                <a:cs typeface="Arial Unicode MS"/>
              </a:rPr>
              <a:t> </a:t>
            </a:r>
            <a:r>
              <a:rPr dirty="0" sz="2100" spc="-170">
                <a:latin typeface="Arial Unicode MS"/>
                <a:cs typeface="Arial Unicode MS"/>
              </a:rPr>
              <a:t>많🕔</a:t>
            </a:r>
            <a:r>
              <a:rPr dirty="0" sz="2100">
                <a:latin typeface="Arial Unicode MS"/>
                <a:cs typeface="Arial Unicode MS"/>
              </a:rPr>
              <a:t> </a:t>
            </a:r>
            <a:r>
              <a:rPr dirty="0" sz="2100" spc="-170">
                <a:latin typeface="Arial Unicode MS"/>
                <a:cs typeface="Arial Unicode MS"/>
              </a:rPr>
              <a:t>걸리지</a:t>
            </a:r>
            <a:r>
              <a:rPr dirty="0" sz="2100">
                <a:latin typeface="Arial Unicode MS"/>
                <a:cs typeface="Arial Unicode MS"/>
              </a:rPr>
              <a:t> </a:t>
            </a:r>
            <a:r>
              <a:rPr dirty="0" sz="2100" spc="-170">
                <a:latin typeface="Arial Unicode MS"/>
                <a:cs typeface="Arial Unicode MS"/>
              </a:rPr>
              <a:t>않음</a:t>
            </a:r>
            <a:r>
              <a:rPr dirty="0" sz="2100">
                <a:latin typeface="Arial Unicode MS"/>
                <a:cs typeface="Arial Unicode MS"/>
              </a:rPr>
              <a:t> </a:t>
            </a:r>
            <a:r>
              <a:rPr dirty="0" sz="2100" spc="-330">
                <a:latin typeface="Verdana"/>
                <a:cs typeface="Verdana"/>
              </a:rPr>
              <a:t>(</a:t>
            </a:r>
            <a:r>
              <a:rPr dirty="0" sz="2100" spc="-170">
                <a:latin typeface="Arial Unicode MS"/>
                <a:cs typeface="Arial Unicode MS"/>
              </a:rPr>
              <a:t>약</a:t>
            </a:r>
            <a:r>
              <a:rPr dirty="0" sz="2100">
                <a:latin typeface="Arial Unicode MS"/>
                <a:cs typeface="Arial Unicode MS"/>
              </a:rPr>
              <a:t> </a:t>
            </a:r>
            <a:r>
              <a:rPr dirty="0" sz="2100" spc="20">
                <a:latin typeface="Verdana"/>
                <a:cs typeface="Verdana"/>
              </a:rPr>
              <a:t>2</a:t>
            </a:r>
            <a:r>
              <a:rPr dirty="0" sz="2100" spc="-615">
                <a:latin typeface="Verdana"/>
                <a:cs typeface="Verdana"/>
              </a:rPr>
              <a:t>~</a:t>
            </a:r>
            <a:r>
              <a:rPr dirty="0" sz="2100" spc="45">
                <a:latin typeface="Verdana"/>
                <a:cs typeface="Verdana"/>
              </a:rPr>
              <a:t>3</a:t>
            </a:r>
            <a:r>
              <a:rPr dirty="0" sz="2100" spc="-170">
                <a:latin typeface="Arial Unicode MS"/>
                <a:cs typeface="Arial Unicode MS"/>
              </a:rPr>
              <a:t>주</a:t>
            </a:r>
            <a:r>
              <a:rPr dirty="0" sz="2100">
                <a:latin typeface="Arial Unicode MS"/>
                <a:cs typeface="Arial Unicode MS"/>
              </a:rPr>
              <a:t> </a:t>
            </a:r>
            <a:r>
              <a:rPr dirty="0" sz="2100" spc="-170">
                <a:latin typeface="Arial Unicode MS"/>
                <a:cs typeface="Arial Unicode MS"/>
              </a:rPr>
              <a:t>정도면</a:t>
            </a:r>
            <a:r>
              <a:rPr dirty="0" sz="2100">
                <a:latin typeface="Arial Unicode MS"/>
                <a:cs typeface="Arial Unicode MS"/>
              </a:rPr>
              <a:t> </a:t>
            </a:r>
            <a:r>
              <a:rPr dirty="0" sz="2100" spc="-170">
                <a:latin typeface="Arial Unicode MS"/>
                <a:cs typeface="Arial Unicode MS"/>
              </a:rPr>
              <a:t>넉넉히</a:t>
            </a:r>
            <a:r>
              <a:rPr dirty="0" sz="2100">
                <a:latin typeface="Arial Unicode MS"/>
                <a:cs typeface="Arial Unicode MS"/>
              </a:rPr>
              <a:t> </a:t>
            </a:r>
            <a:r>
              <a:rPr dirty="0" sz="2100" spc="-170">
                <a:latin typeface="Arial Unicode MS"/>
                <a:cs typeface="Arial Unicode MS"/>
              </a:rPr>
              <a:t>작업완료</a:t>
            </a:r>
            <a:r>
              <a:rPr dirty="0" sz="2100">
                <a:latin typeface="Arial Unicode MS"/>
                <a:cs typeface="Arial Unicode MS"/>
              </a:rPr>
              <a:t> </a:t>
            </a:r>
            <a:r>
              <a:rPr dirty="0" sz="2100" spc="-170">
                <a:latin typeface="Arial Unicode MS"/>
                <a:cs typeface="Arial Unicode MS"/>
              </a:rPr>
              <a:t>가능</a:t>
            </a:r>
            <a:r>
              <a:rPr dirty="0" sz="2100" spc="-330">
                <a:latin typeface="Verdana"/>
                <a:cs typeface="Verdana"/>
              </a:rPr>
              <a:t>)</a:t>
            </a:r>
            <a:endParaRPr sz="2100">
              <a:latin typeface="Verdana"/>
              <a:cs typeface="Verdan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4165" y="7933451"/>
            <a:ext cx="85725" cy="8572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4165" y="8276351"/>
            <a:ext cx="85725" cy="8572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4165" y="8962151"/>
            <a:ext cx="85725" cy="8572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4165" y="9305051"/>
            <a:ext cx="85725" cy="857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6723" y="290857"/>
            <a:ext cx="6791324" cy="97059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6723" y="290857"/>
            <a:ext cx="6162674" cy="99092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9282" y="0"/>
            <a:ext cx="6638924" cy="1024895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70087" y="0"/>
            <a:ext cx="7077074" cy="101874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657" y="0"/>
            <a:ext cx="6972299" cy="1023318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57209" y="0"/>
            <a:ext cx="6915149" cy="1019542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IAN KC JEONG</dc:creator>
  <cp:keywords>DAGZ0Y-vQJA,BAGTQybQf_g</cp:keywords>
  <dc:title>PNG Infra PJ LIST</dc:title>
  <dcterms:created xsi:type="dcterms:W3CDTF">2025-01-01T12:09:54Z</dcterms:created>
  <dcterms:modified xsi:type="dcterms:W3CDTF">2025-01-01T12:09:54Z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2024-12-21T00:00:00Z</vt:filetime>
  </property>
  <property fmtid="{D5CDD505-2E9C-101B-9397-08002B2CF9AE}" pid="3" name="Creator">
    <vt:lpwstr>Canva</vt:lpwstr>
  </property>
  <property fmtid="{D5CDD505-2E9C-101B-9397-08002B2CF9AE}" pid="4" name="LastSaved">
    <vt:filetime>2025-01-01T00:00:00Z</vt:filetime>
  </property>
</Properties>
</file>