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4859-0D2A-4E22-ABFC-B92688BC91AA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56CF-51C4-491F-AA33-633E2A1461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59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4859-0D2A-4E22-ABFC-B92688BC91AA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56CF-51C4-491F-AA33-633E2A1461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688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4859-0D2A-4E22-ABFC-B92688BC91AA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56CF-51C4-491F-AA33-633E2A1461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6139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4859-0D2A-4E22-ABFC-B92688BC91AA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56CF-51C4-491F-AA33-633E2A1461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855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4859-0D2A-4E22-ABFC-B92688BC91AA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56CF-51C4-491F-AA33-633E2A1461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927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4859-0D2A-4E22-ABFC-B92688BC91AA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56CF-51C4-491F-AA33-633E2A1461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8406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4859-0D2A-4E22-ABFC-B92688BC91AA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56CF-51C4-491F-AA33-633E2A1461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0247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4859-0D2A-4E22-ABFC-B92688BC91AA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56CF-51C4-491F-AA33-633E2A1461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5589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4859-0D2A-4E22-ABFC-B92688BC91AA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56CF-51C4-491F-AA33-633E2A1461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369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4859-0D2A-4E22-ABFC-B92688BC91AA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56CF-51C4-491F-AA33-633E2A1461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3465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4859-0D2A-4E22-ABFC-B92688BC91AA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56CF-51C4-491F-AA33-633E2A1461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372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74859-0D2A-4E22-ABFC-B92688BC91AA}" type="datetimeFigureOut">
              <a:rPr lang="ko-KR" altLang="en-US" smtClean="0"/>
              <a:t>2025-09-05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756CF-51C4-491F-AA33-633E2A1461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5977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898" y="324866"/>
            <a:ext cx="9476102" cy="6202266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524000" y="2316163"/>
            <a:ext cx="3078079" cy="2646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블루테그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1523999" y="6090067"/>
            <a:ext cx="3078079" cy="2646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호소프트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1523999" y="4307460"/>
            <a:ext cx="3078079" cy="2646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err="1" smtClean="0"/>
              <a:t>Fedz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3043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와이드스크린</PresentationFormat>
  <Paragraphs>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il jung</dc:creator>
  <cp:lastModifiedBy>il jung</cp:lastModifiedBy>
  <cp:revision>1</cp:revision>
  <dcterms:created xsi:type="dcterms:W3CDTF">2025-09-05T00:52:04Z</dcterms:created>
  <dcterms:modified xsi:type="dcterms:W3CDTF">2025-09-05T00:52:20Z</dcterms:modified>
</cp:coreProperties>
</file>